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notesMasterIdLst>
    <p:notesMasterId r:id="rId8"/>
  </p:notesMasterIdLst>
  <p:sldIdLst>
    <p:sldId id="256" r:id="rId2"/>
    <p:sldId id="288" r:id="rId3"/>
    <p:sldId id="289" r:id="rId4"/>
    <p:sldId id="290" r:id="rId5"/>
    <p:sldId id="291" r:id="rId6"/>
    <p:sldId id="292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CC"/>
    <a:srgbClr val="CCFF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1696" autoAdjust="0"/>
  </p:normalViewPr>
  <p:slideViewPr>
    <p:cSldViewPr snapToGrid="0" showGuides="1">
      <p:cViewPr varScale="1">
        <p:scale>
          <a:sx n="101" d="100"/>
          <a:sy n="101" d="100"/>
        </p:scale>
        <p:origin x="1584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D368-D4AE-49DC-B7A4-AC817321A3CC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3823B-BEB0-4440-AC1E-51A63F28C9AF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24307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ca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9123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Una URL és un identificador únic per a trovar un recurs a Internet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67037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L’esquema client servidor tenia esperes entre peticions i respostes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3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0767706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L’esquema client servidor tenia esperes entre peticions i respostes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4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5670916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L’esquema client servidor tenia esperes entre peticions i respostes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5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93147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L’esquema client servidor tenia esperes entre peticions i respostes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6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0972812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6837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0466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33973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31665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16213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992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4232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7781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125856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79882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00830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5419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146885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6155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56754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691434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3503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53AEA-854F-4189-B47D-D24064D588FB}" type="datetimeFigureOut">
              <a:rPr lang="ca-ES" smtClean="0"/>
              <a:t>6/9/2022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776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q=internet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7kRdCumrEAw" TargetMode="External"/><Relationship Id="rId4" Type="http://schemas.openxmlformats.org/officeDocument/2006/relationships/hyperlink" Target="https://www.youtube.com/results?search_query=interne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A106B8-1F26-4568-93A5-69459AC3FE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59429"/>
            <a:ext cx="7315200" cy="1945745"/>
          </a:xfrm>
        </p:spPr>
        <p:txBody>
          <a:bodyPr>
            <a:noAutofit/>
          </a:bodyPr>
          <a:lstStyle/>
          <a:p>
            <a:r>
              <a:rPr lang="es-ES" sz="4400"/>
              <a:t>Sistemes de comunicació:</a:t>
            </a:r>
            <a:br>
              <a:rPr lang="es-ES" sz="4400"/>
            </a:br>
            <a:r>
              <a:rPr lang="es-ES" sz="3200" cap="none"/>
              <a:t>URLs</a:t>
            </a:r>
            <a:endParaRPr lang="ca-ES" sz="44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434074-5207-4CDB-B5A5-98F26B9472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4157929"/>
            <a:ext cx="7315200" cy="685800"/>
          </a:xfrm>
        </p:spPr>
        <p:txBody>
          <a:bodyPr>
            <a:normAutofit lnSpcReduction="10000"/>
          </a:bodyPr>
          <a:lstStyle/>
          <a:p>
            <a:r>
              <a:rPr lang="es-ES" sz="2400"/>
              <a:t>MF0493: Implantació d’aplicacions web en entorns internet, intranet i extranet</a:t>
            </a:r>
            <a:endParaRPr lang="ca-ES" sz="24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9AB6235-219B-4596-933E-7B18B88F40E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833636" y="1322774"/>
            <a:ext cx="2042945" cy="360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9F36989-4B19-4A99-BF83-47DC326ABE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41450" y="5714100"/>
            <a:ext cx="1027318" cy="360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2F8070C-1B69-BB57-F415-9ACBDA64526A}"/>
              </a:ext>
            </a:extLst>
          </p:cNvPr>
          <p:cNvSpPr txBox="1"/>
          <p:nvPr/>
        </p:nvSpPr>
        <p:spPr>
          <a:xfrm rot="16200000">
            <a:off x="7788406" y="3597025"/>
            <a:ext cx="2124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Ferran Parellada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3777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54F929A-D235-9A68-7619-9DAE6ECF1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01790"/>
            <a:ext cx="9144000" cy="335902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32095" y="301569"/>
            <a:ext cx="511143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Parts d’una URL</a:t>
            </a:r>
            <a:endParaRPr lang="ca-ES" sz="2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8185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54F929A-D235-9A68-7619-9DAE6ECF1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01790"/>
            <a:ext cx="9144000" cy="335902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32095" y="301569"/>
            <a:ext cx="511143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Parts d’una URL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06CE02F-956D-5121-251B-05AA8D00A794}"/>
              </a:ext>
            </a:extLst>
          </p:cNvPr>
          <p:cNvSpPr txBox="1"/>
          <p:nvPr/>
        </p:nvSpPr>
        <p:spPr>
          <a:xfrm>
            <a:off x="232095" y="4460810"/>
            <a:ext cx="83594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Protocol o esquema : HTTP, FTP, TELNET, FILE, ...</a:t>
            </a:r>
            <a:endParaRPr lang="ca-E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08D67B2-1EC9-85B4-5164-588AF3866661}"/>
              </a:ext>
            </a:extLst>
          </p:cNvPr>
          <p:cNvSpPr/>
          <p:nvPr/>
        </p:nvSpPr>
        <p:spPr>
          <a:xfrm>
            <a:off x="232095" y="1323975"/>
            <a:ext cx="929955" cy="285983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894903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54F929A-D235-9A68-7619-9DAE6ECF1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01790"/>
            <a:ext cx="9144000" cy="335902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32095" y="301569"/>
            <a:ext cx="511143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Parts d’una URL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06CE02F-956D-5121-251B-05AA8D00A794}"/>
              </a:ext>
            </a:extLst>
          </p:cNvPr>
          <p:cNvSpPr txBox="1"/>
          <p:nvPr/>
        </p:nvSpPr>
        <p:spPr>
          <a:xfrm>
            <a:off x="193995" y="4460810"/>
            <a:ext cx="835945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Accés = Subdomini + Domini</a:t>
            </a:r>
          </a:p>
          <a:p>
            <a:r>
              <a:rPr lang="es-ES"/>
              <a:t>Formats: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/>
              <a:t>dispositiu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/>
              <a:t>dispositiu:port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/>
              <a:t>nom_usuari:contrassenya@dispositiu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/>
              <a:t>nom_usuari:contrassenya@dispositiu:port</a:t>
            </a:r>
          </a:p>
          <a:p>
            <a:endParaRPr lang="es-ES"/>
          </a:p>
          <a:p>
            <a:endParaRPr lang="ca-E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08D67B2-1EC9-85B4-5164-588AF3866661}"/>
              </a:ext>
            </a:extLst>
          </p:cNvPr>
          <p:cNvSpPr/>
          <p:nvPr/>
        </p:nvSpPr>
        <p:spPr>
          <a:xfrm>
            <a:off x="851220" y="1351383"/>
            <a:ext cx="1996755" cy="285983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3291550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54F929A-D235-9A68-7619-9DAE6ECF19D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01790"/>
            <a:ext cx="9144000" cy="335902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32095" y="301569"/>
            <a:ext cx="511143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Parts d’una URL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06CE02F-956D-5121-251B-05AA8D00A794}"/>
              </a:ext>
            </a:extLst>
          </p:cNvPr>
          <p:cNvSpPr txBox="1"/>
          <p:nvPr/>
        </p:nvSpPr>
        <p:spPr>
          <a:xfrm>
            <a:off x="193995" y="4460810"/>
            <a:ext cx="835945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Nom específic = ruta (camí)</a:t>
            </a:r>
          </a:p>
          <a:p>
            <a:r>
              <a:rPr lang="es-ES"/>
              <a:t>Formats: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/>
              <a:t>ruta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/>
              <a:t>ruta?altres_indicacions</a:t>
            </a:r>
          </a:p>
          <a:p>
            <a:endParaRPr lang="ca-ES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D08D67B2-1EC9-85B4-5164-588AF3866661}"/>
              </a:ext>
            </a:extLst>
          </p:cNvPr>
          <p:cNvSpPr/>
          <p:nvPr/>
        </p:nvSpPr>
        <p:spPr>
          <a:xfrm>
            <a:off x="2460945" y="1351383"/>
            <a:ext cx="6216330" cy="2859834"/>
          </a:xfrm>
          <a:prstGeom prst="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62316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32095" y="301569"/>
            <a:ext cx="511143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Exempls de URLs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1E7DC430-3FDD-7711-ED29-459D3B156B7E}"/>
              </a:ext>
            </a:extLst>
          </p:cNvPr>
          <p:cNvSpPr txBox="1"/>
          <p:nvPr/>
        </p:nvSpPr>
        <p:spPr>
          <a:xfrm>
            <a:off x="390525" y="1371600"/>
            <a:ext cx="8077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>
                <a:hlinkClick r:id="rId3"/>
              </a:rPr>
              <a:t>https://www.google.com/search?q=internet</a:t>
            </a:r>
            <a:endParaRPr lang="ca-ES"/>
          </a:p>
          <a:p>
            <a:endParaRPr lang="ca-ES"/>
          </a:p>
          <a:p>
            <a:endParaRPr lang="ca-ES"/>
          </a:p>
          <a:p>
            <a:r>
              <a:rPr lang="ca-ES">
                <a:hlinkClick r:id="rId4"/>
              </a:rPr>
              <a:t>https://www.youtube.com/results?search_query=internet</a:t>
            </a:r>
            <a:endParaRPr lang="ca-ES"/>
          </a:p>
          <a:p>
            <a:endParaRPr lang="ca-ES"/>
          </a:p>
          <a:p>
            <a:endParaRPr lang="ca-ES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3585ACC6-69E9-0A83-0FD8-7B2832C98B17}"/>
              </a:ext>
            </a:extLst>
          </p:cNvPr>
          <p:cNvSpPr txBox="1"/>
          <p:nvPr/>
        </p:nvSpPr>
        <p:spPr>
          <a:xfrm>
            <a:off x="314325" y="3971925"/>
            <a:ext cx="14192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Més info:</a:t>
            </a:r>
          </a:p>
          <a:p>
            <a:endParaRPr lang="ca-ES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5CBA750-2EBA-F21F-68DA-1241324E91E7}"/>
              </a:ext>
            </a:extLst>
          </p:cNvPr>
          <p:cNvSpPr txBox="1"/>
          <p:nvPr/>
        </p:nvSpPr>
        <p:spPr>
          <a:xfrm>
            <a:off x="314325" y="4405255"/>
            <a:ext cx="78390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/>
              <a:t>[URL] ¿Qué es una URL y para qué sirve? ►Partes de una URL y sus limitaciones</a:t>
            </a:r>
          </a:p>
          <a:p>
            <a:r>
              <a:rPr lang="ca-ES">
                <a:hlinkClick r:id="rId5"/>
              </a:rPr>
              <a:t>https://www.youtube.com/watch?v=7kRdCumrEAw</a:t>
            </a:r>
            <a:endParaRPr lang="ca-ES"/>
          </a:p>
          <a:p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210223330"/>
      </p:ext>
    </p:extLst>
  </p:cSld>
  <p:clrMapOvr>
    <a:masterClrMapping/>
  </p:clrMapOvr>
</p:sld>
</file>

<file path=ppt/theme/theme1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TM04033937[[fn=Estela de condensación]]</Template>
  <TotalTime>1956</TotalTime>
  <Words>210</Words>
  <Application>Microsoft Office PowerPoint</Application>
  <PresentationFormat>Presentación en pantalla (4:3)</PresentationFormat>
  <Paragraphs>37</Paragraphs>
  <Slides>6</Slides>
  <Notes>6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Arial</vt:lpstr>
      <vt:lpstr>Calibri</vt:lpstr>
      <vt:lpstr>Estela de condensación</vt:lpstr>
      <vt:lpstr>Sistemes de comunicació: URLs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Confección y publicación de páginas web</dc:title>
  <dc:creator>Ferran Par</dc:creator>
  <cp:lastModifiedBy>Gran</cp:lastModifiedBy>
  <cp:revision>44</cp:revision>
  <dcterms:created xsi:type="dcterms:W3CDTF">2022-04-25T09:38:43Z</dcterms:created>
  <dcterms:modified xsi:type="dcterms:W3CDTF">2022-09-06T11:34:56Z</dcterms:modified>
</cp:coreProperties>
</file>