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2" r:id="rId1"/>
  </p:sldMasterIdLst>
  <p:notesMasterIdLst>
    <p:notesMasterId r:id="rId8"/>
  </p:notesMasterIdLst>
  <p:sldIdLst>
    <p:sldId id="256" r:id="rId2"/>
    <p:sldId id="262" r:id="rId3"/>
    <p:sldId id="264" r:id="rId4"/>
    <p:sldId id="261" r:id="rId5"/>
    <p:sldId id="263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8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143F57-0546-4857-9CEB-6EDA4F005A93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FCFC6-D141-4DED-99FC-B83480BE8630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8720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Internet es la infraestructura (cableado, servidores, routers, etc.) que permite la comunicación entre ordenadores de todo el mundo.</a:t>
            </a:r>
          </a:p>
          <a:p>
            <a:r>
              <a:rPr lang="es-ES"/>
              <a:t>La web es un sistema de transmisión de datos, un sistema de comunicación.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107029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El navegador es el software que permite interactuar con la web.</a:t>
            </a:r>
          </a:p>
          <a:p>
            <a:r>
              <a:rPr lang="es-ES"/>
              <a:t>Escribimos una URL y nos comunica con el servidor que hemos pedido, mediante el protocolo HTTP/HTTPS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21133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62000"/>
            <a:ext cx="685621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952697" y="762000"/>
            <a:ext cx="2193989" cy="5334001"/>
          </a:xfrm>
          <a:prstGeom prst="rect">
            <a:avLst/>
          </a:prstGeom>
          <a:solidFill>
            <a:srgbClr val="C3C3C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386" y="1298448"/>
            <a:ext cx="5486400" cy="3255264"/>
          </a:xfrm>
        </p:spPr>
        <p:txBody>
          <a:bodyPr anchor="b">
            <a:normAutofit/>
          </a:bodyPr>
          <a:lstStyle>
            <a:lvl1pPr algn="l">
              <a:defRPr sz="5400" spc="-100" baseline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11" y="4670246"/>
            <a:ext cx="54864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899708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2104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0934" y="1298448"/>
            <a:ext cx="5486400" cy="3255264"/>
          </a:xfrm>
        </p:spPr>
        <p:txBody>
          <a:bodyPr anchor="b">
            <a:normAutofit/>
          </a:bodyPr>
          <a:lstStyle>
            <a:lvl1pPr>
              <a:defRPr sz="54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4650" y="4672584"/>
            <a:ext cx="54864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0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72759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00934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3590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130393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0934" y="1023586"/>
            <a:ext cx="260604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0934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63847" y="1023587"/>
            <a:ext cx="260604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63847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37139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194593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5671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934" y="868680"/>
            <a:ext cx="54864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37560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05251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77983" y="767419"/>
            <a:ext cx="6086423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40602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624326" y="6356351"/>
            <a:ext cx="4433638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826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935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5750" y="990600"/>
            <a:ext cx="2114550" cy="49530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00934" y="868680"/>
            <a:ext cx="5486400" cy="5120640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95361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2582693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8861898" y="758952"/>
            <a:ext cx="288036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1951" y="864108"/>
            <a:ext cx="54864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68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01951" y="6356351"/>
            <a:ext cx="4433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75602" y="6356351"/>
            <a:ext cx="11481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accent1"/>
                </a:solidFill>
              </a:defRPr>
            </a:lvl1pPr>
          </a:lstStyle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64890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19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7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jp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12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gif"/><Relationship Id="rId5" Type="http://schemas.openxmlformats.org/officeDocument/2006/relationships/image" Target="../media/image20.jpg"/><Relationship Id="rId10" Type="http://schemas.openxmlformats.org/officeDocument/2006/relationships/image" Target="../media/image25.jpg"/><Relationship Id="rId4" Type="http://schemas.openxmlformats.org/officeDocument/2006/relationships/image" Target="../media/image19.jpg"/><Relationship Id="rId9" Type="http://schemas.openxmlformats.org/officeDocument/2006/relationships/image" Target="../media/image2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5C8B30-AFB9-904F-140B-1E6449B843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0100" y="1049067"/>
            <a:ext cx="7543800" cy="3566160"/>
          </a:xfrm>
        </p:spPr>
        <p:txBody>
          <a:bodyPr>
            <a:normAutofit/>
          </a:bodyPr>
          <a:lstStyle/>
          <a:p>
            <a:r>
              <a:rPr lang="es-ES" sz="8000"/>
              <a:t>LA WEB</a:t>
            </a:r>
            <a:endParaRPr lang="ca-ES" sz="800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946DC05-D080-20CB-6D9B-DF510108C3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5038" y="4665933"/>
            <a:ext cx="7543800" cy="1143000"/>
          </a:xfrm>
        </p:spPr>
        <p:txBody>
          <a:bodyPr>
            <a:normAutofit/>
          </a:bodyPr>
          <a:lstStyle/>
          <a:p>
            <a:r>
              <a:rPr lang="es-ES" sz="3600"/>
              <a:t>y sus tecnologías</a:t>
            </a:r>
            <a:endParaRPr lang="ca-ES" sz="360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32CF6BB-0AAB-2369-41F0-90215A6B4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511989D-E5CE-ED87-DB50-8F49DE2907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F4044E1-DBE5-7A7B-2FCE-AC34EE4606EF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458D77B1-1BB7-3BE0-A2EB-2CD2F004D263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  <p:pic>
        <p:nvPicPr>
          <p:cNvPr id="4" name="6 Imagen" descr="logo soc color.jpg">
            <a:extLst>
              <a:ext uri="{FF2B5EF4-FFF2-40B4-BE49-F238E27FC236}">
                <a16:creationId xmlns:a16="http://schemas.microsoft.com/office/drawing/2014/main" id="{D427E880-AC9A-52A2-ADA4-EBE3CB5E3E8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13866" y="186736"/>
            <a:ext cx="2223185" cy="391761"/>
          </a:xfrm>
          <a:prstGeom prst="rect">
            <a:avLst/>
          </a:prstGeom>
        </p:spPr>
      </p:pic>
      <p:pic>
        <p:nvPicPr>
          <p:cNvPr id="6" name="7 Imagen" descr="Logo Generalitat.jpg">
            <a:extLst>
              <a:ext uri="{FF2B5EF4-FFF2-40B4-BE49-F238E27FC236}">
                <a16:creationId xmlns:a16="http://schemas.microsoft.com/office/drawing/2014/main" id="{8C5DC657-B212-1248-444C-B07B54F2A1C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190840"/>
            <a:ext cx="1737069" cy="372990"/>
          </a:xfrm>
          <a:prstGeom prst="rect">
            <a:avLst/>
          </a:prstGeom>
        </p:spPr>
      </p:pic>
      <p:pic>
        <p:nvPicPr>
          <p:cNvPr id="9" name="10 Imagen" descr="soc_fons_social_europeu.gif">
            <a:extLst>
              <a:ext uri="{FF2B5EF4-FFF2-40B4-BE49-F238E27FC236}">
                <a16:creationId xmlns:a16="http://schemas.microsoft.com/office/drawing/2014/main" id="{12A3331C-AD82-DE35-6DDF-F1726A0D6A9D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rcRect t="64865"/>
          <a:stretch>
            <a:fillRect/>
          </a:stretch>
        </p:blipFill>
        <p:spPr>
          <a:xfrm>
            <a:off x="4562139" y="144002"/>
            <a:ext cx="2330890" cy="470241"/>
          </a:xfrm>
          <a:prstGeom prst="rect">
            <a:avLst/>
          </a:prstGeom>
        </p:spPr>
      </p:pic>
      <p:pic>
        <p:nvPicPr>
          <p:cNvPr id="10" name="11 Imagen" descr="logo-ministerio.jpg">
            <a:extLst>
              <a:ext uri="{FF2B5EF4-FFF2-40B4-BE49-F238E27FC236}">
                <a16:creationId xmlns:a16="http://schemas.microsoft.com/office/drawing/2014/main" id="{3DD830D2-3859-2FBD-FA75-2CB6CC93CB7C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90483" y="146418"/>
            <a:ext cx="1476000" cy="47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72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¿QUÉ ES INTERNET? ¿QUÉ ES LA WEB?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2</a:t>
            </a:fld>
            <a:endParaRPr lang="ca-ES" sz="140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632A85C-5AF8-6467-78E7-F60808063084}"/>
              </a:ext>
            </a:extLst>
          </p:cNvPr>
          <p:cNvSpPr txBox="1"/>
          <p:nvPr/>
        </p:nvSpPr>
        <p:spPr>
          <a:xfrm>
            <a:off x="1099859" y="1504520"/>
            <a:ext cx="25292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48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WEB</a:t>
            </a:r>
            <a:endParaRPr lang="ca-ES" sz="48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4B6AEA48-CF3F-259B-3BEC-3DFE205CFFE6}"/>
              </a:ext>
            </a:extLst>
          </p:cNvPr>
          <p:cNvSpPr txBox="1"/>
          <p:nvPr/>
        </p:nvSpPr>
        <p:spPr>
          <a:xfrm>
            <a:off x="5047537" y="1504519"/>
            <a:ext cx="34380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48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/>
              <a:t>INTERNET</a:t>
            </a:r>
            <a:endParaRPr lang="ca-ES"/>
          </a:p>
        </p:txBody>
      </p:sp>
      <p:sp>
        <p:nvSpPr>
          <p:cNvPr id="18" name="Distinto de 17">
            <a:extLst>
              <a:ext uri="{FF2B5EF4-FFF2-40B4-BE49-F238E27FC236}">
                <a16:creationId xmlns:a16="http://schemas.microsoft.com/office/drawing/2014/main" id="{D31A5256-0C5E-8CF3-EE7C-978671E9385D}"/>
              </a:ext>
            </a:extLst>
          </p:cNvPr>
          <p:cNvSpPr/>
          <p:nvPr/>
        </p:nvSpPr>
        <p:spPr>
          <a:xfrm>
            <a:off x="4050792" y="1627629"/>
            <a:ext cx="996745" cy="584775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chemeClr val="tx1"/>
              </a:solidFill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D143D10E-C3C5-2890-A051-AB5FFA1CDD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288" y="2474976"/>
            <a:ext cx="3048000" cy="2036064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73BA79B0-7F1D-C1BF-6D30-9B4AC077AE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5400000">
            <a:off x="5662903" y="1555016"/>
            <a:ext cx="2338158" cy="4156726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D9E5DE0D-B359-8240-D40C-98BD1CA37A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076" y="2458626"/>
            <a:ext cx="4319016" cy="2429447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7C28DD19-82DA-8A2B-6CEB-E6EA71C883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65" y="2462956"/>
            <a:ext cx="4080339" cy="2444686"/>
          </a:xfrm>
          <a:prstGeom prst="rect">
            <a:avLst/>
          </a:prstGeom>
        </p:spPr>
      </p:pic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2B70C5D-DCAC-8945-FCC3-8072F43442D1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A2D984EA-2F0C-B74B-DF3F-A2DF5A133612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B05B88CB-D4CF-6DF5-4948-FF8FD30542E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32885F6-B2A5-304C-A328-00BA2E35BB6E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44170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¿QUÉ HAY EN LA WEB?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00D154C-72B8-2FB2-0812-B1A1B3A2A9FD}"/>
              </a:ext>
            </a:extLst>
          </p:cNvPr>
          <p:cNvSpPr txBox="1"/>
          <p:nvPr/>
        </p:nvSpPr>
        <p:spPr>
          <a:xfrm>
            <a:off x="1418426" y="3601180"/>
            <a:ext cx="3409604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/>
            </a:lvl1pPr>
          </a:lstStyle>
          <a:p>
            <a:r>
              <a:rPr lang="es-ES"/>
              <a:t>REDES SOCIALES</a:t>
            </a:r>
            <a:endParaRPr lang="ca-E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D9E0899-4775-89CF-307C-AC91842005CE}"/>
              </a:ext>
            </a:extLst>
          </p:cNvPr>
          <p:cNvSpPr txBox="1"/>
          <p:nvPr/>
        </p:nvSpPr>
        <p:spPr>
          <a:xfrm>
            <a:off x="5120640" y="3601180"/>
            <a:ext cx="2604934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/>
            </a:lvl1pPr>
          </a:lstStyle>
          <a:p>
            <a:r>
              <a:rPr lang="es-ES"/>
              <a:t>JUEGOS</a:t>
            </a:r>
            <a:endParaRPr lang="ca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0AC0E7D-262B-A42C-FA62-0E38AA0F103B}"/>
              </a:ext>
            </a:extLst>
          </p:cNvPr>
          <p:cNvSpPr txBox="1"/>
          <p:nvPr/>
        </p:nvSpPr>
        <p:spPr>
          <a:xfrm>
            <a:off x="4315970" y="2788142"/>
            <a:ext cx="3409604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/>
            </a:lvl1pPr>
          </a:lstStyle>
          <a:p>
            <a:r>
              <a:rPr lang="es-ES"/>
              <a:t>INFORMACIÓN</a:t>
            </a:r>
            <a:endParaRPr lang="ca-ES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4E8D940-EB4B-3DFC-6E03-BFBDB94A2716}"/>
              </a:ext>
            </a:extLst>
          </p:cNvPr>
          <p:cNvSpPr txBox="1"/>
          <p:nvPr/>
        </p:nvSpPr>
        <p:spPr>
          <a:xfrm>
            <a:off x="1418426" y="2777764"/>
            <a:ext cx="2604934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800"/>
              <a:t>NEGOCIOS</a:t>
            </a:r>
            <a:endParaRPr lang="ca-ES" sz="280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C0788D7-419D-0536-4B3D-A07181318757}"/>
              </a:ext>
            </a:extLst>
          </p:cNvPr>
          <p:cNvSpPr txBox="1"/>
          <p:nvPr/>
        </p:nvSpPr>
        <p:spPr>
          <a:xfrm>
            <a:off x="1418426" y="1981230"/>
            <a:ext cx="3409604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800"/>
              <a:t>MULTIMEDIA</a:t>
            </a:r>
            <a:endParaRPr lang="ca-ES" sz="280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4461D66-E78E-7FC9-FBF0-577CF79AB6E9}"/>
              </a:ext>
            </a:extLst>
          </p:cNvPr>
          <p:cNvSpPr txBox="1"/>
          <p:nvPr/>
        </p:nvSpPr>
        <p:spPr>
          <a:xfrm>
            <a:off x="5120640" y="1989502"/>
            <a:ext cx="2604934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800"/>
              <a:t>CURSOS</a:t>
            </a:r>
            <a:endParaRPr lang="ca-ES" sz="280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2CD6C65-F5FC-2922-B053-159CE2C5E92E}"/>
              </a:ext>
            </a:extLst>
          </p:cNvPr>
          <p:cNvSpPr/>
          <p:nvPr/>
        </p:nvSpPr>
        <p:spPr>
          <a:xfrm>
            <a:off x="722376" y="4389378"/>
            <a:ext cx="7699248" cy="96167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/>
              <a:t>HTML + CSS + JAVASCRIPT</a:t>
            </a:r>
            <a:endParaRPr lang="ca-ES" sz="440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6381D959-F355-C51F-3FEA-562775227C50}"/>
              </a:ext>
            </a:extLst>
          </p:cNvPr>
          <p:cNvSpPr txBox="1"/>
          <p:nvPr/>
        </p:nvSpPr>
        <p:spPr>
          <a:xfrm>
            <a:off x="1418426" y="1171255"/>
            <a:ext cx="2604934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800"/>
              <a:t>SOFTWARE</a:t>
            </a:r>
            <a:endParaRPr lang="ca-ES" sz="280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27B61DD-7B25-3884-649A-2FCC013E3B17}"/>
              </a:ext>
            </a:extLst>
          </p:cNvPr>
          <p:cNvSpPr txBox="1"/>
          <p:nvPr/>
        </p:nvSpPr>
        <p:spPr>
          <a:xfrm>
            <a:off x="4315970" y="1174908"/>
            <a:ext cx="3409604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/>
            </a:lvl1pPr>
          </a:lstStyle>
          <a:p>
            <a:r>
              <a:rPr lang="es-ES"/>
              <a:t>Y MUCHO MÁS...</a:t>
            </a:r>
            <a:endParaRPr lang="ca-ES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3</a:t>
            </a:fld>
            <a:endParaRPr lang="ca-ES" sz="1400"/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5F4EE7B8-FE73-A11E-21FB-65998E89BBA7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9801568B-8787-3841-C85B-785C70E6FB43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Imagen 15">
            <a:extLst>
              <a:ext uri="{FF2B5EF4-FFF2-40B4-BE49-F238E27FC236}">
                <a16:creationId xmlns:a16="http://schemas.microsoft.com/office/drawing/2014/main" id="{4407E47C-4906-7FDD-9C04-E6DBD5151C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AE66E3BE-30ED-BB18-530A-8DEE28A0F6CC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14926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7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¿CÓMO FUNCIONA LA WEB?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4</a:t>
            </a:fld>
            <a:endParaRPr lang="ca-ES" sz="140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44672D07-3B44-376A-2AD9-01C32A6349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93" y="876162"/>
            <a:ext cx="7534656" cy="3628402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F9370F6B-6188-A39B-EDA1-E908C6C36385}"/>
              </a:ext>
            </a:extLst>
          </p:cNvPr>
          <p:cNvSpPr txBox="1"/>
          <p:nvPr/>
        </p:nvSpPr>
        <p:spPr>
          <a:xfrm>
            <a:off x="1413856" y="4239870"/>
            <a:ext cx="1389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navegador</a:t>
            </a:r>
            <a:endParaRPr lang="ca-ES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C012A502-CCEE-0BB3-ED9D-7A0A886DE7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93" y="4609202"/>
            <a:ext cx="2858506" cy="1082768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D15C4511-DFE4-7F34-577B-E7ACA010A08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4" r="6191"/>
          <a:stretch/>
        </p:blipFill>
        <p:spPr>
          <a:xfrm>
            <a:off x="3602736" y="3438770"/>
            <a:ext cx="2311878" cy="1431232"/>
          </a:xfrm>
          <a:prstGeom prst="rect">
            <a:avLst/>
          </a:prstGeom>
        </p:spPr>
      </p:pic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4BDEBBE6-24D7-6822-12BF-DDC57F84678D}"/>
              </a:ext>
            </a:extLst>
          </p:cNvPr>
          <p:cNvCxnSpPr>
            <a:cxnSpLocks/>
          </p:cNvCxnSpPr>
          <p:nvPr/>
        </p:nvCxnSpPr>
        <p:spPr>
          <a:xfrm>
            <a:off x="5775960" y="648377"/>
            <a:ext cx="0" cy="501531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Imagen 28">
            <a:extLst>
              <a:ext uri="{FF2B5EF4-FFF2-40B4-BE49-F238E27FC236}">
                <a16:creationId xmlns:a16="http://schemas.microsoft.com/office/drawing/2014/main" id="{3529B72F-8546-3F91-6330-906F7BB098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114" y="4123662"/>
            <a:ext cx="815184" cy="499300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536FF761-D9F7-899D-6573-3FA8E0DA77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816" y="4064226"/>
            <a:ext cx="1146429" cy="618172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83A3297A-D336-7007-CB14-256B8A2FFB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560" y="4793232"/>
            <a:ext cx="898738" cy="898738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C0C2FBAF-AC08-2BE0-EE29-90F24FD711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427" y="4860232"/>
            <a:ext cx="788981" cy="864293"/>
          </a:xfrm>
          <a:prstGeom prst="rect">
            <a:avLst/>
          </a:prstGeom>
        </p:spPr>
      </p:pic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2B7DEF52-41D7-8D0D-72DD-08B0347E5E0F}"/>
              </a:ext>
            </a:extLst>
          </p:cNvPr>
          <p:cNvCxnSpPr>
            <a:cxnSpLocks/>
          </p:cNvCxnSpPr>
          <p:nvPr/>
        </p:nvCxnSpPr>
        <p:spPr>
          <a:xfrm>
            <a:off x="3602736" y="676656"/>
            <a:ext cx="0" cy="501531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F811E95-5D90-92B9-5C92-5C4E574C7AE8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200535F6-C67F-3688-724E-E9AB7C6C548E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>
            <a:extLst>
              <a:ext uri="{FF2B5EF4-FFF2-40B4-BE49-F238E27FC236}">
                <a16:creationId xmlns:a16="http://schemas.microsoft.com/office/drawing/2014/main" id="{9D90CEEA-4CCB-A552-3D26-9027661E473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B739864-A94C-861B-D7FE-D270B54513B9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96733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A6699E03-F3D6-4302-EFEA-7FDBEB834FB0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/>
              <a:t>¿CÓMO SE RELACIONAN LAS TRES TECNOLOGÍAS?</a:t>
            </a:r>
            <a:endParaRPr lang="ca-ES" sz="2000" b="1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5</a:t>
            </a:fld>
            <a:endParaRPr lang="ca-ES" sz="140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02FCAC65-3B86-5F58-A900-2E2A8539B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124" y="3008376"/>
            <a:ext cx="1707548" cy="2848024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CA9FC61C-6E8C-5A40-7B45-56AEB7B129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240" y="3008376"/>
            <a:ext cx="1707548" cy="2843784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18421887-F2EB-F623-EA40-2038D5A734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943" y="3008375"/>
            <a:ext cx="2141481" cy="2975566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AD38E492-1BAD-B444-B0C6-F2F290BA27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756" y="736092"/>
            <a:ext cx="1542515" cy="2056686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60104305-5AD3-DCEF-583E-8E7723C164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600" y="574781"/>
            <a:ext cx="2014481" cy="2379308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AB3BAAFD-0EC5-CCB0-88E8-2A8C0D8AE2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943" y="574780"/>
            <a:ext cx="2076922" cy="2379309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62137824-DEA0-27FE-4D2B-E87847BD608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81" y="586766"/>
            <a:ext cx="7829550" cy="5486400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E39610D3-8E48-AEC3-DC9D-6360E1E0925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709"/>
            <a:ext cx="9144000" cy="5638800"/>
          </a:xfrm>
          <a:prstGeom prst="rect">
            <a:avLst/>
          </a:prstGeom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B2EA46E2-0153-F602-0DCD-D5596EE8BF7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508" y="660871"/>
            <a:ext cx="7168896" cy="5385086"/>
          </a:xfrm>
          <a:prstGeom prst="rect">
            <a:avLst/>
          </a:prstGeom>
        </p:spPr>
      </p:pic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81DB13D-0A2F-942B-B5BA-1ADD70EB50E0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>
            <a:extLst>
              <a:ext uri="{FF2B5EF4-FFF2-40B4-BE49-F238E27FC236}">
                <a16:creationId xmlns:a16="http://schemas.microsoft.com/office/drawing/2014/main" id="{061A9CE5-B6F1-6A3E-D5A0-94086809E93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5C5DA65-B550-FD5C-A7DA-49FACBB43673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40558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/>
              <a:t>REFERENCIAS</a:t>
            </a:r>
            <a:endParaRPr lang="ca-ES" sz="2000" b="1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6</a:t>
            </a:fld>
            <a:endParaRPr lang="ca-ES" sz="140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6ED4DCF-90B5-D619-9E51-B588225307B3}"/>
              </a:ext>
            </a:extLst>
          </p:cNvPr>
          <p:cNvSpPr txBox="1"/>
          <p:nvPr/>
        </p:nvSpPr>
        <p:spPr>
          <a:xfrm>
            <a:off x="484631" y="1377844"/>
            <a:ext cx="5056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Significado de web : </a:t>
            </a:r>
          </a:p>
          <a:p>
            <a:r>
              <a:rPr lang="es-ES"/>
              <a:t>https://www.significados.com/web/</a:t>
            </a:r>
            <a:endParaRPr lang="ca-E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8AD49A3-A001-CDDC-0DBB-F6FA9F34E54E}"/>
              </a:ext>
            </a:extLst>
          </p:cNvPr>
          <p:cNvSpPr txBox="1"/>
          <p:nvPr/>
        </p:nvSpPr>
        <p:spPr>
          <a:xfrm>
            <a:off x="484631" y="2256607"/>
            <a:ext cx="6147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El proyecto web:</a:t>
            </a:r>
          </a:p>
          <a:p>
            <a:r>
              <a:rPr lang="ca-ES"/>
              <a:t>http://info.cern.ch/hypertext/WWW/TheProject.html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2E182501-DDA9-D5C8-5D3B-4C692C4E5FD5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8A34E51E-9FA3-224A-198A-0E8FC68CADDC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7800CDEC-272C-886F-7E7F-4C77A75A35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268C50F4-A0AA-4714-8858-C8F5EBCEAEEE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49846308"/>
      </p:ext>
    </p:extLst>
  </p:cSld>
  <p:clrMapOvr>
    <a:masterClrMapping/>
  </p:clrMapOvr>
</p:sld>
</file>

<file path=ppt/theme/theme1.xml><?xml version="1.0" encoding="utf-8"?>
<a:theme xmlns:a="http://schemas.openxmlformats.org/drawingml/2006/main" name="Marco">
  <a:themeElements>
    <a:clrScheme name="Marco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Marco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arco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TM03457475[[fn=Marco]]</Template>
  <TotalTime>332</TotalTime>
  <Words>216</Words>
  <Application>Microsoft Office PowerPoint</Application>
  <PresentationFormat>Presentación en pantalla (4:3)</PresentationFormat>
  <Paragraphs>46</Paragraphs>
  <Slides>6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Calibri</vt:lpstr>
      <vt:lpstr>Corbel</vt:lpstr>
      <vt:lpstr>Wingdings 2</vt:lpstr>
      <vt:lpstr>Marco</vt:lpstr>
      <vt:lpstr>LA WEB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WEB</dc:title>
  <dc:creator>Ferran</dc:creator>
  <cp:lastModifiedBy>Ferran</cp:lastModifiedBy>
  <cp:revision>5</cp:revision>
  <dcterms:created xsi:type="dcterms:W3CDTF">2023-02-21T10:29:20Z</dcterms:created>
  <dcterms:modified xsi:type="dcterms:W3CDTF">2023-02-22T18:13:13Z</dcterms:modified>
</cp:coreProperties>
</file>