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76" r:id="rId3"/>
    <p:sldId id="259" r:id="rId4"/>
    <p:sldId id="286" r:id="rId5"/>
    <p:sldId id="257" r:id="rId6"/>
    <p:sldId id="262" r:id="rId7"/>
    <p:sldId id="260" r:id="rId8"/>
    <p:sldId id="261" r:id="rId9"/>
    <p:sldId id="263" r:id="rId10"/>
    <p:sldId id="264" r:id="rId11"/>
    <p:sldId id="266" r:id="rId12"/>
    <p:sldId id="265" r:id="rId13"/>
    <p:sldId id="268" r:id="rId14"/>
    <p:sldId id="267" r:id="rId15"/>
    <p:sldId id="270" r:id="rId16"/>
    <p:sldId id="269" r:id="rId17"/>
    <p:sldId id="272" r:id="rId18"/>
    <p:sldId id="271" r:id="rId19"/>
    <p:sldId id="274" r:id="rId20"/>
    <p:sldId id="273" r:id="rId21"/>
    <p:sldId id="275" r:id="rId22"/>
    <p:sldId id="278" r:id="rId23"/>
    <p:sldId id="280" r:id="rId24"/>
    <p:sldId id="279" r:id="rId25"/>
    <p:sldId id="283" r:id="rId26"/>
    <p:sldId id="285" r:id="rId27"/>
    <p:sldId id="284" r:id="rId28"/>
    <p:sldId id="282" r:id="rId29"/>
    <p:sldId id="288" r:id="rId30"/>
    <p:sldId id="287" r:id="rId31"/>
  </p:sldIdLst>
  <p:sldSz cx="12192000" cy="6858000"/>
  <p:notesSz cx="6858000" cy="9144000"/>
  <p:defaultTextStyle>
    <a:defPPr>
      <a:defRPr lang="ca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68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CC"/>
    <a:srgbClr val="181D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105" d="100"/>
          <a:sy n="105" d="100"/>
        </p:scale>
        <p:origin x="714" y="96"/>
      </p:cViewPr>
      <p:guideLst>
        <p:guide orient="horz" pos="2160"/>
        <p:guide pos="36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a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0D5077-60BA-4DF5-9AE3-DDAEC3897D01}" type="datetimeFigureOut">
              <a:rPr lang="ca-ES" smtClean="0"/>
              <a:t>21/2/2023</a:t>
            </a:fld>
            <a:endParaRPr lang="ca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a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a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A40F4E-FBE5-47D5-AD63-DCFB70ED7A7D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9825049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es.wikipedia.org/w/index.php?title=Modelo_de_referencia&amp;action=edit&amp;redlink=1" TargetMode="External"/><Relationship Id="rId7" Type="http://schemas.openxmlformats.org/officeDocument/2006/relationships/hyperlink" Target="https://es.wikipedia.org/wiki/Organizaci%C3%B3n_Internacional_de_Normalizaci%C3%B3n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es.wikipedia.org/wiki/1980" TargetMode="External"/><Relationship Id="rId5" Type="http://schemas.openxmlformats.org/officeDocument/2006/relationships/hyperlink" Target="https://es.wikipedia.org/wiki/Arquitectura_de_red" TargetMode="External"/><Relationship Id="rId4" Type="http://schemas.openxmlformats.org/officeDocument/2006/relationships/hyperlink" Target="https://es.wikipedia.org/wiki/Protocolo_de_comunicaciones" TargetMode="Externa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es.wikipedia.org/w/index.php?title=H%C3%A5kon_Wium_Lie&amp;action=edit&amp;redlink=1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1958 Crea ARPA -&gt; </a:t>
            </a:r>
            <a:r>
              <a:rPr lang="es-ES" b="1"/>
              <a:t>Agencia de Proyectos de Investigación Avanzados de Defensa</a:t>
            </a:r>
          </a:p>
          <a:p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A40F4E-FBE5-47D5-AD63-DCFB70ED7A7D}" type="slidenum">
              <a:rPr lang="ca-ES" smtClean="0"/>
              <a:t>3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4631640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1958 Crea ARPA -&gt; </a:t>
            </a:r>
            <a:r>
              <a:rPr lang="es-ES" b="1"/>
              <a:t>Agencia de Proyectos de Investigación Avanzados de Defensa</a:t>
            </a:r>
          </a:p>
          <a:p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A40F4E-FBE5-47D5-AD63-DCFB70ED7A7D}" type="slidenum">
              <a:rPr lang="ca-ES" smtClean="0"/>
              <a:t>4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3497570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1969 Primer enllaç entre les universitats d’UCLA i Stanford</a:t>
            </a:r>
          </a:p>
          <a:p>
            <a:r>
              <a:rPr lang="es-ES"/>
              <a:t>1983 Es canvia el protocol NCP per TCP/IP</a:t>
            </a:r>
          </a:p>
          <a:p>
            <a:r>
              <a:rPr lang="es-ES"/>
              <a:t>1983 Es separa definitivamente la part militar de la civil</a:t>
            </a:r>
          </a:p>
          <a:p>
            <a:r>
              <a:rPr lang="es-ES"/>
              <a:t> </a:t>
            </a:r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A40F4E-FBE5-47D5-AD63-DCFB70ED7A7D}" type="slidenum">
              <a:rPr lang="ca-ES" smtClean="0"/>
              <a:t>5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0322985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1980 Crea model OSI</a:t>
            </a:r>
          </a:p>
          <a:p>
            <a:r>
              <a:rPr lang="es-ES"/>
              <a:t>El </a:t>
            </a:r>
            <a:r>
              <a:rPr lang="es-ES" b="1"/>
              <a:t>modelo de interconexión de sistemas abiertos</a:t>
            </a:r>
            <a:r>
              <a:rPr lang="es-ES"/>
              <a:t> (ISO/IEC 7498-1), conocido como “modelo </a:t>
            </a:r>
            <a:r>
              <a:rPr lang="es-ES" b="1"/>
              <a:t>OSI</a:t>
            </a:r>
            <a:r>
              <a:rPr lang="es-ES"/>
              <a:t>”, (en inglés, </a:t>
            </a:r>
            <a:r>
              <a:rPr lang="es-ES" b="1" i="1"/>
              <a:t>O</a:t>
            </a:r>
            <a:r>
              <a:rPr lang="es-ES" i="1"/>
              <a:t>pen </a:t>
            </a:r>
            <a:r>
              <a:rPr lang="es-ES" b="1" i="1"/>
              <a:t>S</a:t>
            </a:r>
            <a:r>
              <a:rPr lang="es-ES" i="1"/>
              <a:t>ystems </a:t>
            </a:r>
            <a:r>
              <a:rPr lang="es-ES" b="1" i="1"/>
              <a:t>I</a:t>
            </a:r>
            <a:r>
              <a:rPr lang="es-ES" i="1"/>
              <a:t>nterconnection</a:t>
            </a:r>
            <a:r>
              <a:rPr lang="es-ES"/>
              <a:t>) es un </a:t>
            </a:r>
            <a:r>
              <a:rPr lang="es-ES">
                <a:hlinkClick r:id="rId3" tooltip="Modelo de referencia (aún no redactado)"/>
              </a:rPr>
              <a:t>modelo de referencia</a:t>
            </a:r>
            <a:r>
              <a:rPr lang="es-ES"/>
              <a:t> para los </a:t>
            </a:r>
            <a:r>
              <a:rPr lang="es-ES">
                <a:hlinkClick r:id="rId4" tooltip="Protocolo de comunicaciones"/>
              </a:rPr>
              <a:t>protocolos de la red</a:t>
            </a:r>
            <a:r>
              <a:rPr lang="es-ES"/>
              <a:t> (no es una </a:t>
            </a:r>
            <a:r>
              <a:rPr lang="es-ES">
                <a:hlinkClick r:id="rId5" tooltip="Arquitectura de red"/>
              </a:rPr>
              <a:t>arquitectura de red</a:t>
            </a:r>
            <a:r>
              <a:rPr lang="es-ES"/>
              <a:t>), creado en el año </a:t>
            </a:r>
            <a:r>
              <a:rPr lang="es-ES">
                <a:hlinkClick r:id="rId6" tooltip="1980"/>
              </a:rPr>
              <a:t>1980</a:t>
            </a:r>
            <a:r>
              <a:rPr lang="es-ES"/>
              <a:t> por la </a:t>
            </a:r>
            <a:r>
              <a:rPr lang="es-ES">
                <a:hlinkClick r:id="rId7" tooltip="Organización Internacional de Normalización"/>
              </a:rPr>
              <a:t>Organización Internacional de Normalización</a:t>
            </a:r>
            <a:r>
              <a:rPr lang="es-ES"/>
              <a:t>.</a:t>
            </a:r>
          </a:p>
          <a:p>
            <a:endParaRPr lang="es-ES"/>
          </a:p>
          <a:p>
            <a:r>
              <a:rPr lang="es-ES"/>
              <a:t>1989 S’integren a Internet</a:t>
            </a:r>
          </a:p>
          <a:p>
            <a:r>
              <a:rPr lang="es-ES"/>
              <a:t> </a:t>
            </a:r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A40F4E-FBE5-47D5-AD63-DCFB70ED7A7D}" type="slidenum">
              <a:rPr lang="ca-ES" smtClean="0"/>
              <a:t>6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9801017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1989 – Esborrany de les característiques</a:t>
            </a:r>
          </a:p>
          <a:p>
            <a:r>
              <a:rPr lang="es-ES"/>
              <a:t>1990 – Primer servidor i navegador</a:t>
            </a:r>
          </a:p>
          <a:p>
            <a:r>
              <a:rPr lang="en-US"/>
              <a:t>By 1990 he had written three fundamental technologies that helped shape the evolution of the web as we know it: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/>
              <a:t>HTML: HyperText Markup Language. The markup (formatting) language for the web.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/>
              <a:t>URI: Uniform Resource Identifier. A kind of “address” that is unique and used to identify to each resource on the web. It is also commonly called a URL.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/>
              <a:t>HTTP: Hypertext Transfer Protocol. Allows for the retrieval of linked resources from across the web.</a:t>
            </a:r>
          </a:p>
          <a:p>
            <a:endParaRPr lang="es-ES"/>
          </a:p>
          <a:p>
            <a:endParaRPr lang="es-ES"/>
          </a:p>
          <a:p>
            <a:r>
              <a:rPr lang="es-ES"/>
              <a:t>1991 – primera pàgina web (només text) i protocol http</a:t>
            </a:r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A40F4E-FBE5-47D5-AD63-DCFB70ED7A7D}" type="slidenum">
              <a:rPr lang="ca-ES" smtClean="0"/>
              <a:t>9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3105821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1992 – Primera especificació llenguatge HTML</a:t>
            </a:r>
          </a:p>
          <a:p>
            <a:endParaRPr lang="es-ES"/>
          </a:p>
          <a:p>
            <a:r>
              <a:rPr lang="es-ES"/>
              <a:t>1993 – Primer navegador gràfic (amb mouse, imatges)</a:t>
            </a:r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A40F4E-FBE5-47D5-AD63-DCFB70ED7A7D}" type="slidenum">
              <a:rPr lang="ca-ES" smtClean="0"/>
              <a:t>10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3576101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1994 – 5 de Juliol es funda Amazon</a:t>
            </a:r>
          </a:p>
          <a:p>
            <a:r>
              <a:rPr lang="es-ES"/>
              <a:t>W3C per a una web universal, accesible i sense censura</a:t>
            </a:r>
          </a:p>
          <a:p>
            <a:r>
              <a:rPr lang="es-ES"/>
              <a:t>CSS fue propuesto por primera vez por </a:t>
            </a:r>
            <a:r>
              <a:rPr lang="es-ES">
                <a:hlinkClick r:id="rId3" tooltip="Håkon Wium Lie (aún no redactado)"/>
              </a:rPr>
              <a:t>Håkon Wium Lie</a:t>
            </a:r>
            <a:r>
              <a:rPr lang="es-ES"/>
              <a:t> el 10 de octubre de 1994</a:t>
            </a:r>
          </a:p>
          <a:p>
            <a:endParaRPr lang="es-ES"/>
          </a:p>
          <a:p>
            <a:r>
              <a:rPr lang="es-ES"/>
              <a:t>Python 1.0 (creado en navidad de 1989)</a:t>
            </a:r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A40F4E-FBE5-47D5-AD63-DCFB70ED7A7D}" type="slidenum">
              <a:rPr lang="ca-ES" smtClean="0"/>
              <a:t>11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0696188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Flash : consumía molta memoria i batería en els mòbils</a:t>
            </a:r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A40F4E-FBE5-47D5-AD63-DCFB70ED7A7D}" type="slidenum">
              <a:rPr lang="ca-ES" smtClean="0"/>
              <a:t>13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499312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2010 – Apple liquida Adobe Flash : https://www.lavanguardia.com/tecnologia/20201221/6138655/adios-flash-ultima-batalla-ganada-steve-jobs.html</a:t>
            </a:r>
          </a:p>
          <a:p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A40F4E-FBE5-47D5-AD63-DCFB70ED7A7D}" type="slidenum">
              <a:rPr lang="ca-ES" smtClean="0"/>
              <a:t>18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3064981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16A425E-454E-000B-02EF-77F24A9517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18BC9E3-3F3F-DCC4-654D-8FA50DD7BB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ca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7F3D2AB-A21E-5559-E935-57598D829C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9BE77-C1BE-4AEC-83BD-41E85238FA84}" type="datetimeFigureOut">
              <a:rPr lang="ca-ES" smtClean="0"/>
              <a:t>21/2/2023</a:t>
            </a:fld>
            <a:endParaRPr lang="ca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9BB45BE-2ECD-D359-EF99-258941B34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4E82C1C-2493-1007-5C96-5B746340BC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2F212-EAC6-445E-BFDA-68466CE1D617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105858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33B7801-5CB1-F743-D169-B3AB129369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B06584B-FE46-2447-E938-D06C10EC5B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5DAF1C5-8DEF-1B81-C172-692BCB4D61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9BE77-C1BE-4AEC-83BD-41E85238FA84}" type="datetimeFigureOut">
              <a:rPr lang="ca-ES" smtClean="0"/>
              <a:t>21/2/2023</a:t>
            </a:fld>
            <a:endParaRPr lang="ca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832E650-4D3D-E63D-F5C2-C17A9DD92A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8E85FCD-7676-320F-C18E-494A88163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2F212-EAC6-445E-BFDA-68466CE1D617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672992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D19A46-F2E3-EE67-6249-1AFFFF2D3A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FE14096-49CC-657A-C4B4-9DB552F437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3A92755-B333-3777-1610-95034C64D3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9BE77-C1BE-4AEC-83BD-41E85238FA84}" type="datetimeFigureOut">
              <a:rPr lang="ca-ES" smtClean="0"/>
              <a:t>21/2/2023</a:t>
            </a:fld>
            <a:endParaRPr lang="ca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9D18EFD-02E7-8D52-122F-C47DA7ABD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DDADDB1-0638-906C-ADEC-38568A088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2F212-EAC6-445E-BFDA-68466CE1D617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031834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A56913-D31A-ACFD-0EA9-FADBF54223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F82609B-32CB-190D-8017-9CE2EF7A8F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93B6DA4-2DBD-293B-FE92-E61E2AA82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3EBC0F4-5D2D-EDE7-060F-9DD3C55E6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9BE77-C1BE-4AEC-83BD-41E85238FA84}" type="datetimeFigureOut">
              <a:rPr lang="ca-ES" smtClean="0"/>
              <a:t>21/2/2023</a:t>
            </a:fld>
            <a:endParaRPr lang="ca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66F8C0D-0E15-0D44-8E0B-989B981D3C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C5AD830-A462-54D1-AC7F-C1A02FE704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2F212-EAC6-445E-BFDA-68466CE1D617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7041932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033CA47-51A9-9ED8-0CCC-E2FD3925FA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FE0A1D9-4184-7DD7-4C5E-F473F1D60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2B553E6-4354-7755-85E7-FD66FB4BFB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79125CF-540C-E68E-C0D5-23E27E9FAB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E8E1AE7A-B986-FEA1-88BB-633DB65575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1D621D7D-972D-A75F-60A5-B34B21896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9BE77-C1BE-4AEC-83BD-41E85238FA84}" type="datetimeFigureOut">
              <a:rPr lang="ca-ES" smtClean="0"/>
              <a:t>21/2/2023</a:t>
            </a:fld>
            <a:endParaRPr lang="ca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9F37CB8F-41DF-52FF-90D8-2B161E6FAC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438C5749-1449-60D3-53C0-A960507B67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2F212-EAC6-445E-BFDA-68466CE1D617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41847929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036319-966B-EA29-6883-F0C4D9DE9D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6AD9A07-91C7-C785-E49C-C20F54FF0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9BE77-C1BE-4AEC-83BD-41E85238FA84}" type="datetimeFigureOut">
              <a:rPr lang="ca-ES" smtClean="0"/>
              <a:t>21/2/2023</a:t>
            </a:fld>
            <a:endParaRPr lang="ca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6E95DB66-CFB9-F0DB-AA3A-632FCE7CB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799802B-D288-6DBD-9C09-8E8EDDA23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2F212-EAC6-445E-BFDA-68466CE1D617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886688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09B930DF-C380-E557-E06E-053F043D4D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9BE77-C1BE-4AEC-83BD-41E85238FA84}" type="datetimeFigureOut">
              <a:rPr lang="ca-ES" smtClean="0"/>
              <a:t>21/2/2023</a:t>
            </a:fld>
            <a:endParaRPr lang="ca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E540AAF-4F32-E7A0-E81F-2A7AE6DA02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017E11-6350-DCBD-505C-EA467101C1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2F212-EAC6-445E-BFDA-68466CE1D617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373924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AED5510-3146-946E-1D94-42ABAB872A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19B0459-8CD6-51EF-842D-5EB4C699B1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7F0E62D-87B4-6849-9B60-C13DF2213B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55484BB-B3FE-1845-A96A-4AD335A67C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9BE77-C1BE-4AEC-83BD-41E85238FA84}" type="datetimeFigureOut">
              <a:rPr lang="ca-ES" smtClean="0"/>
              <a:t>21/2/2023</a:t>
            </a:fld>
            <a:endParaRPr lang="ca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73324F4-B90E-1032-9FD1-55735CC061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D8D0DD0-9EFF-6F61-1B75-DA854136FB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2F212-EAC6-445E-BFDA-68466CE1D617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99656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7545935-9400-F672-F22F-77B78B8578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CA453FFB-8342-9230-E16B-1E973E5DB6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a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4DF8F3D-0C49-D228-8BF8-0D6408AEC5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F460736-07B8-3D25-D0E1-06AAD9EF3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9BE77-C1BE-4AEC-83BD-41E85238FA84}" type="datetimeFigureOut">
              <a:rPr lang="ca-ES" smtClean="0"/>
              <a:t>21/2/2023</a:t>
            </a:fld>
            <a:endParaRPr lang="ca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0ABF19E-0C91-1713-229D-F23EC2C945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43EE5FE-19F1-01BA-9614-723D1DAB0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2F212-EAC6-445E-BFDA-68466CE1D617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2017209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6090B6-615F-AA60-8E21-064FD54634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5FA92AD-7DEB-1F38-0946-D7972FE770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D008FBA-3D37-9528-928E-4210DA34D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9BE77-C1BE-4AEC-83BD-41E85238FA84}" type="datetimeFigureOut">
              <a:rPr lang="ca-ES" smtClean="0"/>
              <a:t>21/2/2023</a:t>
            </a:fld>
            <a:endParaRPr lang="ca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97AA7B0-A2FE-87CA-BDA3-2BA144627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F7AB8FB-35C8-50CF-EF92-CB89B55727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2F212-EAC6-445E-BFDA-68466CE1D617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643259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5D6D3A7-2710-4DE6-C929-7196496AA66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CA31512-C7CF-7411-C2EC-E13C7A2D94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69DF267-AD9E-F706-DB6A-F78912F03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9BE77-C1BE-4AEC-83BD-41E85238FA84}" type="datetimeFigureOut">
              <a:rPr lang="ca-ES" smtClean="0"/>
              <a:t>21/2/2023</a:t>
            </a:fld>
            <a:endParaRPr lang="ca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A22A9E7-DBF9-1BF6-78F5-BD4488870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8D19296-86C1-9AEF-13A5-B3E5CEC58F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2F212-EAC6-445E-BFDA-68466CE1D617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983224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23DF5AEC-65C5-E7B1-A542-B412283230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7AEFACC-1757-7E5F-A3FF-0385CD1EB1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5CA7337-F792-F0CE-BC39-10A3444CA3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39BE77-C1BE-4AEC-83BD-41E85238FA84}" type="datetimeFigureOut">
              <a:rPr lang="ca-ES" smtClean="0"/>
              <a:t>21/2/2023</a:t>
            </a:fld>
            <a:endParaRPr lang="ca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3CAEADB-57F7-E15A-187A-70458B4BAD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a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19C56D5-FFB3-FFA1-5B6E-BB847E9F84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72F212-EAC6-445E-BFDA-68466CE1D617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368293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a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13.png"/><Relationship Id="rId7" Type="http://schemas.openxmlformats.org/officeDocument/2006/relationships/image" Target="../media/image17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jpg"/><Relationship Id="rId7" Type="http://schemas.openxmlformats.org/officeDocument/2006/relationships/image" Target="../media/image3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jp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42.png"/><Relationship Id="rId7" Type="http://schemas.openxmlformats.org/officeDocument/2006/relationships/image" Target="../media/image4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11" Type="http://schemas.openxmlformats.org/officeDocument/2006/relationships/image" Target="../media/image49.png"/><Relationship Id="rId5" Type="http://schemas.openxmlformats.org/officeDocument/2006/relationships/image" Target="../media/image44.jpg"/><Relationship Id="rId10" Type="http://schemas.openxmlformats.org/officeDocument/2006/relationships/image" Target="../media/image48.png"/><Relationship Id="rId4" Type="http://schemas.openxmlformats.org/officeDocument/2006/relationships/image" Target="../media/image43.png"/><Relationship Id="rId9" Type="http://schemas.openxmlformats.org/officeDocument/2006/relationships/image" Target="../media/image4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62.png"/><Relationship Id="rId7" Type="http://schemas.openxmlformats.org/officeDocument/2006/relationships/image" Target="../media/image66.pn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10" Type="http://schemas.openxmlformats.org/officeDocument/2006/relationships/image" Target="../media/image69.jpg"/><Relationship Id="rId4" Type="http://schemas.openxmlformats.org/officeDocument/2006/relationships/image" Target="../media/image63.png"/><Relationship Id="rId9" Type="http://schemas.openxmlformats.org/officeDocument/2006/relationships/image" Target="../media/image6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g"/><Relationship Id="rId3" Type="http://schemas.openxmlformats.org/officeDocument/2006/relationships/image" Target="../media/image71.jpg"/><Relationship Id="rId7" Type="http://schemas.openxmlformats.org/officeDocument/2006/relationships/image" Target="../media/image65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10" Type="http://schemas.openxmlformats.org/officeDocument/2006/relationships/image" Target="../media/image77.jpg"/><Relationship Id="rId4" Type="http://schemas.openxmlformats.org/officeDocument/2006/relationships/image" Target="../media/image72.png"/><Relationship Id="rId9" Type="http://schemas.openxmlformats.org/officeDocument/2006/relationships/image" Target="../media/image7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3" Type="http://schemas.openxmlformats.org/officeDocument/2006/relationships/image" Target="../media/image78.png"/><Relationship Id="rId7" Type="http://schemas.openxmlformats.org/officeDocument/2006/relationships/image" Target="../media/image8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evjobsscanner.com/blog/top-8-most-demanded-languages-in-2022/" TargetMode="External"/><Relationship Id="rId2" Type="http://schemas.openxmlformats.org/officeDocument/2006/relationships/hyperlink" Target="https://survey.stackoverflow.co/2022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6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7" Type="http://schemas.openxmlformats.org/officeDocument/2006/relationships/image" Target="../media/image51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0.png"/><Relationship Id="rId5" Type="http://schemas.openxmlformats.org/officeDocument/2006/relationships/image" Target="../media/image38.png"/><Relationship Id="rId4" Type="http://schemas.openxmlformats.org/officeDocument/2006/relationships/image" Target="../media/image33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74.png"/><Relationship Id="rId3" Type="http://schemas.openxmlformats.org/officeDocument/2006/relationships/image" Target="../media/image38.png"/><Relationship Id="rId7" Type="http://schemas.openxmlformats.org/officeDocument/2006/relationships/image" Target="../media/image90.png"/><Relationship Id="rId12" Type="http://schemas.openxmlformats.org/officeDocument/2006/relationships/image" Target="../media/image81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1.png"/><Relationship Id="rId11" Type="http://schemas.openxmlformats.org/officeDocument/2006/relationships/image" Target="../media/image73.png"/><Relationship Id="rId5" Type="http://schemas.openxmlformats.org/officeDocument/2006/relationships/image" Target="../media/image36.png"/><Relationship Id="rId10" Type="http://schemas.openxmlformats.org/officeDocument/2006/relationships/image" Target="../media/image89.png"/><Relationship Id="rId4" Type="http://schemas.openxmlformats.org/officeDocument/2006/relationships/image" Target="../media/image39.png"/><Relationship Id="rId9" Type="http://schemas.openxmlformats.org/officeDocument/2006/relationships/image" Target="../media/image88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3.png"/><Relationship Id="rId4" Type="http://schemas.openxmlformats.org/officeDocument/2006/relationships/image" Target="../media/image6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3.png"/><Relationship Id="rId4" Type="http://schemas.openxmlformats.org/officeDocument/2006/relationships/image" Target="../media/image74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36806384-A985-B7CD-235A-FB17E6DA44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5705" y="6026875"/>
            <a:ext cx="1027318" cy="360000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175AECF2-6288-D26C-D865-7EABDD05D4F1}"/>
              </a:ext>
            </a:extLst>
          </p:cNvPr>
          <p:cNvSpPr txBox="1"/>
          <p:nvPr/>
        </p:nvSpPr>
        <p:spPr>
          <a:xfrm rot="16200000">
            <a:off x="-678750" y="4095568"/>
            <a:ext cx="2124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/>
              <a:t>Ferran Parellada</a:t>
            </a:r>
            <a:endParaRPr lang="ca-ES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EE14C213-54BF-0403-6BC5-8F725A602D1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729534" y="978939"/>
            <a:ext cx="2042945" cy="3600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1A047165-6819-ED97-264C-DB255EA359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58986" y="2703980"/>
            <a:ext cx="1086612" cy="363428"/>
          </a:xfrm>
          <a:prstGeom prst="rect">
            <a:avLst/>
          </a:prstGeom>
        </p:spPr>
      </p:pic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id="{CC157248-08A9-22E5-C90B-AEAAF21B44D9}"/>
              </a:ext>
            </a:extLst>
          </p:cNvPr>
          <p:cNvCxnSpPr>
            <a:cxnSpLocks/>
          </p:cNvCxnSpPr>
          <p:nvPr/>
        </p:nvCxnSpPr>
        <p:spPr>
          <a:xfrm>
            <a:off x="1335024" y="5537967"/>
            <a:ext cx="10856976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Elipse 5">
            <a:extLst>
              <a:ext uri="{FF2B5EF4-FFF2-40B4-BE49-F238E27FC236}">
                <a16:creationId xmlns:a16="http://schemas.microsoft.com/office/drawing/2014/main" id="{DFE67470-9CC9-F501-BD20-E917A15C1195}"/>
              </a:ext>
            </a:extLst>
          </p:cNvPr>
          <p:cNvSpPr/>
          <p:nvPr/>
        </p:nvSpPr>
        <p:spPr>
          <a:xfrm>
            <a:off x="845270" y="4892233"/>
            <a:ext cx="1357460" cy="1291468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7FBA4A17-E16A-66ED-CAB5-E6B35DE64392}"/>
              </a:ext>
            </a:extLst>
          </p:cNvPr>
          <p:cNvSpPr txBox="1"/>
          <p:nvPr/>
        </p:nvSpPr>
        <p:spPr>
          <a:xfrm>
            <a:off x="1057373" y="5231593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accent1">
                    <a:lumMod val="75000"/>
                  </a:schemeClr>
                </a:solidFill>
              </a:rPr>
              <a:t>2023</a:t>
            </a:r>
            <a:endParaRPr lang="ca-ES" sz="2800" b="1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id="{91C64104-30DD-A81C-C7B9-BF53ADB06B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42853" y="2913445"/>
            <a:ext cx="9260264" cy="1074192"/>
          </a:xfrm>
        </p:spPr>
        <p:txBody>
          <a:bodyPr/>
          <a:lstStyle/>
          <a:p>
            <a:r>
              <a:rPr lang="es-ES" b="1"/>
              <a:t>Evolució de la tecnologia</a:t>
            </a:r>
            <a:endParaRPr lang="ca-ES" b="1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C2608EAE-987B-EAB5-8B12-A9C59E2A9A0B}"/>
              </a:ext>
            </a:extLst>
          </p:cNvPr>
          <p:cNvSpPr txBox="1"/>
          <p:nvPr/>
        </p:nvSpPr>
        <p:spPr>
          <a:xfrm>
            <a:off x="2202730" y="1882991"/>
            <a:ext cx="77488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/>
              <a:t>Introducció a la web:</a:t>
            </a:r>
            <a:endParaRPr lang="ca-ES" sz="4400"/>
          </a:p>
        </p:txBody>
      </p:sp>
    </p:spTree>
    <p:extLst>
      <p:ext uri="{BB962C8B-B14F-4D97-AF65-F5344CB8AC3E}">
        <p14:creationId xmlns:p14="http://schemas.microsoft.com/office/powerpoint/2010/main" val="1645665652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36806384-A985-B7CD-235A-FB17E6DA44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5705" y="6026875"/>
            <a:ext cx="1027318" cy="360000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175AECF2-6288-D26C-D865-7EABDD05D4F1}"/>
              </a:ext>
            </a:extLst>
          </p:cNvPr>
          <p:cNvSpPr txBox="1"/>
          <p:nvPr/>
        </p:nvSpPr>
        <p:spPr>
          <a:xfrm rot="16200000">
            <a:off x="-678750" y="4095568"/>
            <a:ext cx="2124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/>
              <a:t>Ferran Parellada</a:t>
            </a:r>
            <a:endParaRPr lang="ca-ES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EE14C213-54BF-0403-6BC5-8F725A602D1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729534" y="978939"/>
            <a:ext cx="2042945" cy="3600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1A047165-6819-ED97-264C-DB255EA359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58986" y="2703980"/>
            <a:ext cx="1086612" cy="363428"/>
          </a:xfrm>
          <a:prstGeom prst="rect">
            <a:avLst/>
          </a:prstGeom>
        </p:spPr>
      </p:pic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id="{CC157248-08A9-22E5-C90B-AEAAF21B44D9}"/>
              </a:ext>
            </a:extLst>
          </p:cNvPr>
          <p:cNvCxnSpPr>
            <a:cxnSpLocks/>
          </p:cNvCxnSpPr>
          <p:nvPr/>
        </p:nvCxnSpPr>
        <p:spPr>
          <a:xfrm>
            <a:off x="1335024" y="5537967"/>
            <a:ext cx="10856976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uadroTexto 3">
            <a:extLst>
              <a:ext uri="{FF2B5EF4-FFF2-40B4-BE49-F238E27FC236}">
                <a16:creationId xmlns:a16="http://schemas.microsoft.com/office/drawing/2014/main" id="{495D6D56-2625-A377-4E63-573233514E17}"/>
              </a:ext>
            </a:extLst>
          </p:cNvPr>
          <p:cNvSpPr txBox="1"/>
          <p:nvPr/>
        </p:nvSpPr>
        <p:spPr>
          <a:xfrm>
            <a:off x="6983290" y="2071693"/>
            <a:ext cx="32145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/>
              <a:t>Xarxes de comunicació</a:t>
            </a:r>
            <a:endParaRPr lang="ca-ES" sz="2400" b="1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A61D546B-374D-B345-684A-3D0991690532}"/>
              </a:ext>
            </a:extLst>
          </p:cNvPr>
          <p:cNvSpPr txBox="1"/>
          <p:nvPr/>
        </p:nvSpPr>
        <p:spPr>
          <a:xfrm>
            <a:off x="6983290" y="2813942"/>
            <a:ext cx="3393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/>
              <a:t>Ordinadors més potents</a:t>
            </a:r>
            <a:endParaRPr lang="ca-ES" sz="2400" b="1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49C010F7-E9D2-E07C-C683-745DDC2E2BC5}"/>
              </a:ext>
            </a:extLst>
          </p:cNvPr>
          <p:cNvSpPr txBox="1"/>
          <p:nvPr/>
        </p:nvSpPr>
        <p:spPr>
          <a:xfrm>
            <a:off x="6983290" y="3563122"/>
            <a:ext cx="25640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/>
              <a:t>Software</a:t>
            </a:r>
            <a:endParaRPr lang="ca-ES" sz="2400" b="1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641AF794-8132-6C04-244C-95DD6A7BBE67}"/>
              </a:ext>
            </a:extLst>
          </p:cNvPr>
          <p:cNvSpPr txBox="1"/>
          <p:nvPr/>
        </p:nvSpPr>
        <p:spPr>
          <a:xfrm>
            <a:off x="6983290" y="4171706"/>
            <a:ext cx="4425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/>
              <a:t>Llenguatges de desenvolupament</a:t>
            </a:r>
            <a:endParaRPr lang="ca-ES" sz="2400" b="1"/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C7CF1298-F04C-951F-4062-852A47EA80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750" y="1234179"/>
            <a:ext cx="5167635" cy="4134108"/>
          </a:xfrm>
          <a:prstGeom prst="rect">
            <a:avLst/>
          </a:prstGeom>
        </p:spPr>
      </p:pic>
      <p:sp>
        <p:nvSpPr>
          <p:cNvPr id="6" name="Elipse 5">
            <a:extLst>
              <a:ext uri="{FF2B5EF4-FFF2-40B4-BE49-F238E27FC236}">
                <a16:creationId xmlns:a16="http://schemas.microsoft.com/office/drawing/2014/main" id="{DFE67470-9CC9-F501-BD20-E917A15C1195}"/>
              </a:ext>
            </a:extLst>
          </p:cNvPr>
          <p:cNvSpPr/>
          <p:nvPr/>
        </p:nvSpPr>
        <p:spPr>
          <a:xfrm>
            <a:off x="845270" y="4892233"/>
            <a:ext cx="1357460" cy="1291468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7FBA4A17-E16A-66ED-CAB5-E6B35DE64392}"/>
              </a:ext>
            </a:extLst>
          </p:cNvPr>
          <p:cNvSpPr txBox="1"/>
          <p:nvPr/>
        </p:nvSpPr>
        <p:spPr>
          <a:xfrm>
            <a:off x="1057373" y="5231593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accent1">
                    <a:lumMod val="75000"/>
                  </a:schemeClr>
                </a:solidFill>
              </a:rPr>
              <a:t>2023</a:t>
            </a:r>
            <a:endParaRPr lang="ca-ES" sz="2800" b="1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F972D148-86DF-E217-E6F8-7EE584419530}"/>
              </a:ext>
            </a:extLst>
          </p:cNvPr>
          <p:cNvSpPr txBox="1"/>
          <p:nvPr/>
        </p:nvSpPr>
        <p:spPr>
          <a:xfrm>
            <a:off x="2563086" y="1938572"/>
            <a:ext cx="2881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>
                <a:solidFill>
                  <a:schemeClr val="accent4">
                    <a:lumMod val="50000"/>
                  </a:schemeClr>
                </a:solidFill>
              </a:rPr>
              <a:t>Demanda creixent</a:t>
            </a:r>
            <a:endParaRPr lang="ca-ES" sz="2800" b="1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8F8643B-AB48-AD8C-B6F5-578320E34D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42853" y="2913445"/>
            <a:ext cx="9260264" cy="1074192"/>
          </a:xfrm>
        </p:spPr>
        <p:txBody>
          <a:bodyPr/>
          <a:lstStyle/>
          <a:p>
            <a:r>
              <a:rPr lang="es-ES" b="1"/>
              <a:t>Evolució de la tecnologia</a:t>
            </a:r>
            <a:endParaRPr lang="ca-ES" b="1"/>
          </a:p>
        </p:txBody>
      </p:sp>
    </p:spTree>
    <p:extLst>
      <p:ext uri="{BB962C8B-B14F-4D97-AF65-F5344CB8AC3E}">
        <p14:creationId xmlns:p14="http://schemas.microsoft.com/office/powerpoint/2010/main" val="227914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7.40741E-7 L 0 -0.38195 " pathEditMode="relative" rAng="0" ptsTypes="AA">
                                      <p:cBhvr>
                                        <p:cTn id="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909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  <p:bldP spid="13" grpId="0"/>
      <p:bldP spid="14" grpId="0"/>
      <p:bldP spid="3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C7F29F64-72A0-9A20-D947-622CA77137B8}"/>
              </a:ext>
            </a:extLst>
          </p:cNvPr>
          <p:cNvCxnSpPr/>
          <p:nvPr/>
        </p:nvCxnSpPr>
        <p:spPr>
          <a:xfrm>
            <a:off x="0" y="5528823"/>
            <a:ext cx="121920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Elipse 6">
            <a:extLst>
              <a:ext uri="{FF2B5EF4-FFF2-40B4-BE49-F238E27FC236}">
                <a16:creationId xmlns:a16="http://schemas.microsoft.com/office/drawing/2014/main" id="{2484C779-5FFB-B058-26F0-D3A9CFB6ACB9}"/>
              </a:ext>
            </a:extLst>
          </p:cNvPr>
          <p:cNvSpPr/>
          <p:nvPr/>
        </p:nvSpPr>
        <p:spPr>
          <a:xfrm>
            <a:off x="2318992" y="4883089"/>
            <a:ext cx="1357460" cy="12914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40C0042-BF72-F5AF-9DE7-436654D0EF7D}"/>
              </a:ext>
            </a:extLst>
          </p:cNvPr>
          <p:cNvSpPr txBox="1"/>
          <p:nvPr/>
        </p:nvSpPr>
        <p:spPr>
          <a:xfrm>
            <a:off x="2531095" y="5222449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1957</a:t>
            </a:r>
            <a:endParaRPr lang="ca-ES" sz="2800" b="1">
              <a:solidFill>
                <a:schemeClr val="bg1"/>
              </a:solidFill>
            </a:endParaRPr>
          </a:p>
        </p:txBody>
      </p:sp>
      <p:sp>
        <p:nvSpPr>
          <p:cNvPr id="9" name="Elipse 8">
            <a:extLst>
              <a:ext uri="{FF2B5EF4-FFF2-40B4-BE49-F238E27FC236}">
                <a16:creationId xmlns:a16="http://schemas.microsoft.com/office/drawing/2014/main" id="{257AA21E-DA74-15DD-558C-0A28849553AC}"/>
              </a:ext>
            </a:extLst>
          </p:cNvPr>
          <p:cNvSpPr/>
          <p:nvPr/>
        </p:nvSpPr>
        <p:spPr>
          <a:xfrm>
            <a:off x="8539113" y="4883089"/>
            <a:ext cx="1357460" cy="12914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7B27ED0-F6AD-4B16-72A2-8C8E73B817D4}"/>
              </a:ext>
            </a:extLst>
          </p:cNvPr>
          <p:cNvSpPr txBox="1"/>
          <p:nvPr/>
        </p:nvSpPr>
        <p:spPr>
          <a:xfrm>
            <a:off x="8751216" y="5222449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1962</a:t>
            </a:r>
            <a:endParaRPr lang="ca-ES" sz="2800" b="1">
              <a:solidFill>
                <a:schemeClr val="bg1"/>
              </a:solidFill>
            </a:endParaRP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2B37456E-F312-8F2D-815B-3F80515867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653" y="1296216"/>
            <a:ext cx="4107008" cy="3036983"/>
          </a:xfrm>
          <a:prstGeom prst="rect">
            <a:avLst/>
          </a:prstGeom>
        </p:spPr>
      </p:pic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C1D36414-7A10-9A55-8203-A644468A232A}"/>
              </a:ext>
            </a:extLst>
          </p:cNvPr>
          <p:cNvCxnSpPr>
            <a:cxnSpLocks/>
            <a:stCxn id="16" idx="2"/>
          </p:cNvCxnSpPr>
          <p:nvPr/>
        </p:nvCxnSpPr>
        <p:spPr>
          <a:xfrm>
            <a:off x="2974157" y="4333199"/>
            <a:ext cx="0" cy="549890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Imagen 19">
            <a:extLst>
              <a:ext uri="{FF2B5EF4-FFF2-40B4-BE49-F238E27FC236}">
                <a16:creationId xmlns:a16="http://schemas.microsoft.com/office/drawing/2014/main" id="{50234536-EB33-60F3-CF61-C5FF9CC30F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3616" y="1306576"/>
            <a:ext cx="3148453" cy="3129544"/>
          </a:xfrm>
          <a:prstGeom prst="rect">
            <a:avLst/>
          </a:prstGeom>
        </p:spPr>
      </p:pic>
      <p:cxnSp>
        <p:nvCxnSpPr>
          <p:cNvPr id="21" name="Conector recto de flecha 20">
            <a:extLst>
              <a:ext uri="{FF2B5EF4-FFF2-40B4-BE49-F238E27FC236}">
                <a16:creationId xmlns:a16="http://schemas.microsoft.com/office/drawing/2014/main" id="{C83F442F-2968-CC5A-F3A9-F933E02C97B0}"/>
              </a:ext>
            </a:extLst>
          </p:cNvPr>
          <p:cNvCxnSpPr>
            <a:cxnSpLocks/>
            <a:endCxn id="9" idx="0"/>
          </p:cNvCxnSpPr>
          <p:nvPr/>
        </p:nvCxnSpPr>
        <p:spPr>
          <a:xfrm>
            <a:off x="9217843" y="4436120"/>
            <a:ext cx="0" cy="446969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CuadroTexto 23">
            <a:extLst>
              <a:ext uri="{FF2B5EF4-FFF2-40B4-BE49-F238E27FC236}">
                <a16:creationId xmlns:a16="http://schemas.microsoft.com/office/drawing/2014/main" id="{73888946-9C73-A534-796C-C0AE24919D60}"/>
              </a:ext>
            </a:extLst>
          </p:cNvPr>
          <p:cNvSpPr txBox="1"/>
          <p:nvPr/>
        </p:nvSpPr>
        <p:spPr>
          <a:xfrm>
            <a:off x="1583703" y="870395"/>
            <a:ext cx="25358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/>
              <a:t>Sputnik 1</a:t>
            </a:r>
            <a:endParaRPr lang="ca-ES"/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114BB1DE-9E1D-AB43-9018-9F614DA70B83}"/>
              </a:ext>
            </a:extLst>
          </p:cNvPr>
          <p:cNvSpPr txBox="1"/>
          <p:nvPr/>
        </p:nvSpPr>
        <p:spPr>
          <a:xfrm>
            <a:off x="7949936" y="924471"/>
            <a:ext cx="25358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/>
              <a:t>Crisi dels míssils a Cuba</a:t>
            </a:r>
            <a:endParaRPr lang="ca-ES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7EA3814-0347-590E-B37A-8C6B0D63959E}"/>
              </a:ext>
            </a:extLst>
          </p:cNvPr>
          <p:cNvSpPr/>
          <p:nvPr/>
        </p:nvSpPr>
        <p:spPr>
          <a:xfrm>
            <a:off x="0" y="-17831"/>
            <a:ext cx="12192000" cy="477490"/>
          </a:xfrm>
          <a:prstGeom prst="rect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11AB3F47-24BD-872B-238F-FB55DD307F41}"/>
              </a:ext>
            </a:extLst>
          </p:cNvPr>
          <p:cNvSpPr txBox="1"/>
          <p:nvPr/>
        </p:nvSpPr>
        <p:spPr>
          <a:xfrm>
            <a:off x="3136359" y="44950"/>
            <a:ext cx="56246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Antecedents: Tensió mundial en la Guerra Freda</a:t>
            </a:r>
            <a:endParaRPr lang="ca-ES" b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6708603"/>
      </p:ext>
    </p:extLst>
  </p:cSld>
  <p:clrMapOvr>
    <a:masterClrMapping/>
  </p:clrMapOvr>
  <p:transition spd="slow">
    <p:push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C7F29F64-72A0-9A20-D947-622CA77137B8}"/>
              </a:ext>
            </a:extLst>
          </p:cNvPr>
          <p:cNvCxnSpPr/>
          <p:nvPr/>
        </p:nvCxnSpPr>
        <p:spPr>
          <a:xfrm>
            <a:off x="0" y="5528823"/>
            <a:ext cx="121920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Elipse 8">
            <a:extLst>
              <a:ext uri="{FF2B5EF4-FFF2-40B4-BE49-F238E27FC236}">
                <a16:creationId xmlns:a16="http://schemas.microsoft.com/office/drawing/2014/main" id="{257AA21E-DA74-15DD-558C-0A28849553AC}"/>
              </a:ext>
            </a:extLst>
          </p:cNvPr>
          <p:cNvSpPr/>
          <p:nvPr/>
        </p:nvSpPr>
        <p:spPr>
          <a:xfrm>
            <a:off x="5164977" y="4883089"/>
            <a:ext cx="1357460" cy="12914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7B27ED0-F6AD-4B16-72A2-8C8E73B817D4}"/>
              </a:ext>
            </a:extLst>
          </p:cNvPr>
          <p:cNvSpPr txBox="1"/>
          <p:nvPr/>
        </p:nvSpPr>
        <p:spPr>
          <a:xfrm>
            <a:off x="5377080" y="5222449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1964</a:t>
            </a:r>
            <a:endParaRPr lang="ca-ES" sz="2800" b="1">
              <a:solidFill>
                <a:schemeClr val="bg1"/>
              </a:solidFill>
            </a:endParaRP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114BB1DE-9E1D-AB43-9018-9F614DA70B83}"/>
              </a:ext>
            </a:extLst>
          </p:cNvPr>
          <p:cNvSpPr txBox="1"/>
          <p:nvPr/>
        </p:nvSpPr>
        <p:spPr>
          <a:xfrm>
            <a:off x="9319839" y="653350"/>
            <a:ext cx="25358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i="1"/>
              <a:t>1963</a:t>
            </a:r>
          </a:p>
          <a:p>
            <a:pPr algn="ctr"/>
            <a:r>
              <a:rPr lang="es-ES" i="1"/>
              <a:t>Teléfono rojo: volamos hacia Moscú</a:t>
            </a:r>
            <a:endParaRPr lang="ca-ES" i="1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7EA3814-0347-590E-B37A-8C6B0D63959E}"/>
              </a:ext>
            </a:extLst>
          </p:cNvPr>
          <p:cNvSpPr/>
          <p:nvPr/>
        </p:nvSpPr>
        <p:spPr>
          <a:xfrm>
            <a:off x="0" y="-17831"/>
            <a:ext cx="12192000" cy="477490"/>
          </a:xfrm>
          <a:prstGeom prst="rect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11AB3F47-24BD-872B-238F-FB55DD307F41}"/>
              </a:ext>
            </a:extLst>
          </p:cNvPr>
          <p:cNvSpPr txBox="1"/>
          <p:nvPr/>
        </p:nvSpPr>
        <p:spPr>
          <a:xfrm>
            <a:off x="3136359" y="44950"/>
            <a:ext cx="56246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Antecedents: Tensió mundial en la Guerra Freda</a:t>
            </a:r>
            <a:endParaRPr lang="ca-ES" b="1">
              <a:solidFill>
                <a:schemeClr val="bg1"/>
              </a:solidFill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1F05D224-CDEB-4CAB-52FB-C69B2C23AC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260" y="557387"/>
            <a:ext cx="7089579" cy="4236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549380"/>
      </p:ext>
    </p:extLst>
  </p:cSld>
  <p:clrMapOvr>
    <a:masterClrMapping/>
  </p:clrMapOvr>
  <p:transition spd="slow">
    <p:pu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C7F29F64-72A0-9A20-D947-622CA77137B8}"/>
              </a:ext>
            </a:extLst>
          </p:cNvPr>
          <p:cNvCxnSpPr/>
          <p:nvPr/>
        </p:nvCxnSpPr>
        <p:spPr>
          <a:xfrm>
            <a:off x="0" y="5528823"/>
            <a:ext cx="121920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Elipse 6">
            <a:extLst>
              <a:ext uri="{FF2B5EF4-FFF2-40B4-BE49-F238E27FC236}">
                <a16:creationId xmlns:a16="http://schemas.microsoft.com/office/drawing/2014/main" id="{2484C779-5FFB-B058-26F0-D3A9CFB6ACB9}"/>
              </a:ext>
            </a:extLst>
          </p:cNvPr>
          <p:cNvSpPr/>
          <p:nvPr/>
        </p:nvSpPr>
        <p:spPr>
          <a:xfrm>
            <a:off x="2762054" y="4883089"/>
            <a:ext cx="1357460" cy="12914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40C0042-BF72-F5AF-9DE7-436654D0EF7D}"/>
              </a:ext>
            </a:extLst>
          </p:cNvPr>
          <p:cNvSpPr txBox="1"/>
          <p:nvPr/>
        </p:nvSpPr>
        <p:spPr>
          <a:xfrm>
            <a:off x="2974157" y="5222449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1969</a:t>
            </a:r>
            <a:endParaRPr lang="ca-ES" sz="2800" b="1">
              <a:solidFill>
                <a:schemeClr val="bg1"/>
              </a:solidFill>
            </a:endParaRPr>
          </a:p>
        </p:txBody>
      </p:sp>
      <p:sp>
        <p:nvSpPr>
          <p:cNvPr id="9" name="Elipse 8">
            <a:extLst>
              <a:ext uri="{FF2B5EF4-FFF2-40B4-BE49-F238E27FC236}">
                <a16:creationId xmlns:a16="http://schemas.microsoft.com/office/drawing/2014/main" id="{257AA21E-DA74-15DD-558C-0A28849553AC}"/>
              </a:ext>
            </a:extLst>
          </p:cNvPr>
          <p:cNvSpPr/>
          <p:nvPr/>
        </p:nvSpPr>
        <p:spPr>
          <a:xfrm>
            <a:off x="8539113" y="4883089"/>
            <a:ext cx="1357460" cy="12914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7B27ED0-F6AD-4B16-72A2-8C8E73B817D4}"/>
              </a:ext>
            </a:extLst>
          </p:cNvPr>
          <p:cNvSpPr txBox="1"/>
          <p:nvPr/>
        </p:nvSpPr>
        <p:spPr>
          <a:xfrm>
            <a:off x="8751216" y="5222449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1983</a:t>
            </a:r>
            <a:endParaRPr lang="ca-ES" sz="2800" b="1">
              <a:solidFill>
                <a:schemeClr val="bg1"/>
              </a:solidFill>
            </a:endParaRP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6F9E4E17-B3C0-CD27-503A-3E10315517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377" y="1240435"/>
            <a:ext cx="6350814" cy="3113042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6EC0B37E-E7A0-1D4C-FA7C-C15A6AEA27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1396" y="1000389"/>
            <a:ext cx="3372894" cy="3050936"/>
          </a:xfrm>
          <a:prstGeom prst="rect">
            <a:avLst/>
          </a:prstGeom>
        </p:spPr>
      </p:pic>
      <p:cxnSp>
        <p:nvCxnSpPr>
          <p:cNvPr id="20" name="Conector recto de flecha 19">
            <a:extLst>
              <a:ext uri="{FF2B5EF4-FFF2-40B4-BE49-F238E27FC236}">
                <a16:creationId xmlns:a16="http://schemas.microsoft.com/office/drawing/2014/main" id="{E29316E6-76CE-186E-5EF9-B4C07429675D}"/>
              </a:ext>
            </a:extLst>
          </p:cNvPr>
          <p:cNvCxnSpPr>
            <a:cxnSpLocks/>
            <a:endCxn id="7" idx="0"/>
          </p:cNvCxnSpPr>
          <p:nvPr/>
        </p:nvCxnSpPr>
        <p:spPr>
          <a:xfrm>
            <a:off x="3440784" y="4374037"/>
            <a:ext cx="0" cy="509052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uadroTexto 21">
            <a:extLst>
              <a:ext uri="{FF2B5EF4-FFF2-40B4-BE49-F238E27FC236}">
                <a16:creationId xmlns:a16="http://schemas.microsoft.com/office/drawing/2014/main" id="{B60BECA5-EB11-7504-4DB1-18087D235E72}"/>
              </a:ext>
            </a:extLst>
          </p:cNvPr>
          <p:cNvSpPr txBox="1"/>
          <p:nvPr/>
        </p:nvSpPr>
        <p:spPr>
          <a:xfrm>
            <a:off x="2172878" y="850543"/>
            <a:ext cx="25358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/>
              <a:t>ARPANET</a:t>
            </a:r>
            <a:endParaRPr lang="ca-ES"/>
          </a:p>
        </p:txBody>
      </p:sp>
      <p:cxnSp>
        <p:nvCxnSpPr>
          <p:cNvPr id="23" name="Conector recto de flecha 22">
            <a:extLst>
              <a:ext uri="{FF2B5EF4-FFF2-40B4-BE49-F238E27FC236}">
                <a16:creationId xmlns:a16="http://schemas.microsoft.com/office/drawing/2014/main" id="{EBD24AE2-A746-F99A-C3F4-F8D2E0632456}"/>
              </a:ext>
            </a:extLst>
          </p:cNvPr>
          <p:cNvCxnSpPr>
            <a:cxnSpLocks/>
          </p:cNvCxnSpPr>
          <p:nvPr/>
        </p:nvCxnSpPr>
        <p:spPr>
          <a:xfrm>
            <a:off x="9220986" y="4105404"/>
            <a:ext cx="0" cy="777685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ángulo 25">
            <a:extLst>
              <a:ext uri="{FF2B5EF4-FFF2-40B4-BE49-F238E27FC236}">
                <a16:creationId xmlns:a16="http://schemas.microsoft.com/office/drawing/2014/main" id="{675C7A89-7F35-0932-10CD-34F9F9164632}"/>
              </a:ext>
            </a:extLst>
          </p:cNvPr>
          <p:cNvSpPr/>
          <p:nvPr/>
        </p:nvSpPr>
        <p:spPr>
          <a:xfrm>
            <a:off x="0" y="-17831"/>
            <a:ext cx="12192000" cy="47749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60772913-0EDD-706A-35C5-068D7B3F5801}"/>
              </a:ext>
            </a:extLst>
          </p:cNvPr>
          <p:cNvSpPr txBox="1"/>
          <p:nvPr/>
        </p:nvSpPr>
        <p:spPr>
          <a:xfrm>
            <a:off x="4534292" y="36248"/>
            <a:ext cx="3299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La primera xarxa</a:t>
            </a:r>
            <a:endParaRPr lang="ca-ES" b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9887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C7F29F64-72A0-9A20-D947-622CA77137B8}"/>
              </a:ext>
            </a:extLst>
          </p:cNvPr>
          <p:cNvCxnSpPr/>
          <p:nvPr/>
        </p:nvCxnSpPr>
        <p:spPr>
          <a:xfrm>
            <a:off x="0" y="5528823"/>
            <a:ext cx="121920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Elipse 6">
            <a:extLst>
              <a:ext uri="{FF2B5EF4-FFF2-40B4-BE49-F238E27FC236}">
                <a16:creationId xmlns:a16="http://schemas.microsoft.com/office/drawing/2014/main" id="{2484C779-5FFB-B058-26F0-D3A9CFB6ACB9}"/>
              </a:ext>
            </a:extLst>
          </p:cNvPr>
          <p:cNvSpPr/>
          <p:nvPr/>
        </p:nvSpPr>
        <p:spPr>
          <a:xfrm>
            <a:off x="2762054" y="4883089"/>
            <a:ext cx="1357460" cy="12914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40C0042-BF72-F5AF-9DE7-436654D0EF7D}"/>
              </a:ext>
            </a:extLst>
          </p:cNvPr>
          <p:cNvSpPr txBox="1"/>
          <p:nvPr/>
        </p:nvSpPr>
        <p:spPr>
          <a:xfrm>
            <a:off x="2974157" y="5222449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1989</a:t>
            </a:r>
            <a:endParaRPr lang="ca-ES" sz="2800" b="1">
              <a:solidFill>
                <a:schemeClr val="bg1"/>
              </a:solidFill>
            </a:endParaRPr>
          </a:p>
        </p:txBody>
      </p:sp>
      <p:cxnSp>
        <p:nvCxnSpPr>
          <p:cNvPr id="20" name="Conector recto de flecha 19">
            <a:extLst>
              <a:ext uri="{FF2B5EF4-FFF2-40B4-BE49-F238E27FC236}">
                <a16:creationId xmlns:a16="http://schemas.microsoft.com/office/drawing/2014/main" id="{E29316E6-76CE-186E-5EF9-B4C07429675D}"/>
              </a:ext>
            </a:extLst>
          </p:cNvPr>
          <p:cNvCxnSpPr>
            <a:cxnSpLocks/>
            <a:endCxn id="7" idx="0"/>
          </p:cNvCxnSpPr>
          <p:nvPr/>
        </p:nvCxnSpPr>
        <p:spPr>
          <a:xfrm>
            <a:off x="3440784" y="4374037"/>
            <a:ext cx="0" cy="509052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uadroTexto 21">
            <a:extLst>
              <a:ext uri="{FF2B5EF4-FFF2-40B4-BE49-F238E27FC236}">
                <a16:creationId xmlns:a16="http://schemas.microsoft.com/office/drawing/2014/main" id="{B60BECA5-EB11-7504-4DB1-18087D235E72}"/>
              </a:ext>
            </a:extLst>
          </p:cNvPr>
          <p:cNvSpPr txBox="1"/>
          <p:nvPr/>
        </p:nvSpPr>
        <p:spPr>
          <a:xfrm>
            <a:off x="2172878" y="850543"/>
            <a:ext cx="25358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/>
              <a:t>Model OSI</a:t>
            </a:r>
            <a:endParaRPr lang="ca-ES"/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675C7A89-7F35-0932-10CD-34F9F9164632}"/>
              </a:ext>
            </a:extLst>
          </p:cNvPr>
          <p:cNvSpPr/>
          <p:nvPr/>
        </p:nvSpPr>
        <p:spPr>
          <a:xfrm>
            <a:off x="0" y="-17831"/>
            <a:ext cx="12192000" cy="4774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60772913-0EDD-706A-35C5-068D7B3F5801}"/>
              </a:ext>
            </a:extLst>
          </p:cNvPr>
          <p:cNvSpPr txBox="1"/>
          <p:nvPr/>
        </p:nvSpPr>
        <p:spPr>
          <a:xfrm>
            <a:off x="4534292" y="36248"/>
            <a:ext cx="3299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Model OSI</a:t>
            </a:r>
            <a:endParaRPr lang="ca-ES" b="1">
              <a:solidFill>
                <a:schemeClr val="bg1"/>
              </a:solidFill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11AB4ABC-6205-6516-2F9C-95ED3C88C3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913" y="2557417"/>
            <a:ext cx="4030487" cy="183681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D4B9E8E7-48AE-A97D-EF67-D3665E0069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8130" y="1105393"/>
            <a:ext cx="5733850" cy="405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19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C7F29F64-72A0-9A20-D947-622CA77137B8}"/>
              </a:ext>
            </a:extLst>
          </p:cNvPr>
          <p:cNvCxnSpPr/>
          <p:nvPr/>
        </p:nvCxnSpPr>
        <p:spPr>
          <a:xfrm>
            <a:off x="0" y="5528823"/>
            <a:ext cx="12192000" cy="0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agen 13">
            <a:extLst>
              <a:ext uri="{FF2B5EF4-FFF2-40B4-BE49-F238E27FC236}">
                <a16:creationId xmlns:a16="http://schemas.microsoft.com/office/drawing/2014/main" id="{722C8F37-FA2B-BB8A-E9A8-D6BF66DCA1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6094" y="805531"/>
            <a:ext cx="8364861" cy="5653252"/>
          </a:xfrm>
          <a:prstGeom prst="rect">
            <a:avLst/>
          </a:prstGeom>
        </p:spPr>
      </p:pic>
      <p:sp>
        <p:nvSpPr>
          <p:cNvPr id="26" name="Rectángulo 25">
            <a:extLst>
              <a:ext uri="{FF2B5EF4-FFF2-40B4-BE49-F238E27FC236}">
                <a16:creationId xmlns:a16="http://schemas.microsoft.com/office/drawing/2014/main" id="{675C7A89-7F35-0932-10CD-34F9F9164632}"/>
              </a:ext>
            </a:extLst>
          </p:cNvPr>
          <p:cNvSpPr/>
          <p:nvPr/>
        </p:nvSpPr>
        <p:spPr>
          <a:xfrm>
            <a:off x="0" y="-17831"/>
            <a:ext cx="12192000" cy="47749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60772913-0EDD-706A-35C5-068D7B3F5801}"/>
              </a:ext>
            </a:extLst>
          </p:cNvPr>
          <p:cNvSpPr txBox="1"/>
          <p:nvPr/>
        </p:nvSpPr>
        <p:spPr>
          <a:xfrm>
            <a:off x="2590799" y="14084"/>
            <a:ext cx="6627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Anys 70s: Inicis de la microinformàtica</a:t>
            </a:r>
            <a:endParaRPr lang="ca-ES" b="1">
              <a:solidFill>
                <a:schemeClr val="bg1"/>
              </a:solidFill>
            </a:endParaRPr>
          </a:p>
        </p:txBody>
      </p:sp>
      <p:grpSp>
        <p:nvGrpSpPr>
          <p:cNvPr id="15" name="Grupo 14">
            <a:extLst>
              <a:ext uri="{FF2B5EF4-FFF2-40B4-BE49-F238E27FC236}">
                <a16:creationId xmlns:a16="http://schemas.microsoft.com/office/drawing/2014/main" id="{18A70464-90DC-EB60-9A9A-4A8121C7717E}"/>
              </a:ext>
            </a:extLst>
          </p:cNvPr>
          <p:cNvGrpSpPr/>
          <p:nvPr/>
        </p:nvGrpSpPr>
        <p:grpSpPr>
          <a:xfrm>
            <a:off x="298479" y="4081807"/>
            <a:ext cx="1807590" cy="2092750"/>
            <a:chOff x="298479" y="4081807"/>
            <a:chExt cx="1807590" cy="2092750"/>
          </a:xfrm>
        </p:grpSpPr>
        <p:sp>
          <p:nvSpPr>
            <p:cNvPr id="2" name="Elipse 1">
              <a:extLst>
                <a:ext uri="{FF2B5EF4-FFF2-40B4-BE49-F238E27FC236}">
                  <a16:creationId xmlns:a16="http://schemas.microsoft.com/office/drawing/2014/main" id="{03B26B97-2EC1-AB60-A537-286EF5B3EF1F}"/>
                </a:ext>
              </a:extLst>
            </p:cNvPr>
            <p:cNvSpPr/>
            <p:nvPr/>
          </p:nvSpPr>
          <p:spPr>
            <a:xfrm>
              <a:off x="384928" y="4883089"/>
              <a:ext cx="1357460" cy="129146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a-ES"/>
            </a:p>
          </p:txBody>
        </p:sp>
        <p:sp>
          <p:nvSpPr>
            <p:cNvPr id="3" name="CuadroTexto 2">
              <a:extLst>
                <a:ext uri="{FF2B5EF4-FFF2-40B4-BE49-F238E27FC236}">
                  <a16:creationId xmlns:a16="http://schemas.microsoft.com/office/drawing/2014/main" id="{97BC52E2-5961-6B11-1449-D0E6AAEE180B}"/>
                </a:ext>
              </a:extLst>
            </p:cNvPr>
            <p:cNvSpPr txBox="1"/>
            <p:nvPr/>
          </p:nvSpPr>
          <p:spPr>
            <a:xfrm>
              <a:off x="597031" y="5222449"/>
              <a:ext cx="93325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2800" b="1">
                  <a:solidFill>
                    <a:schemeClr val="bg1"/>
                  </a:solidFill>
                </a:rPr>
                <a:t>1975</a:t>
              </a:r>
              <a:endParaRPr lang="ca-ES" sz="2800" b="1">
                <a:solidFill>
                  <a:schemeClr val="bg1"/>
                </a:solidFill>
              </a:endParaRPr>
            </a:p>
          </p:txBody>
        </p:sp>
        <p:cxnSp>
          <p:nvCxnSpPr>
            <p:cNvPr id="4" name="Conector recto de flecha 3">
              <a:extLst>
                <a:ext uri="{FF2B5EF4-FFF2-40B4-BE49-F238E27FC236}">
                  <a16:creationId xmlns:a16="http://schemas.microsoft.com/office/drawing/2014/main" id="{09F51409-09B0-F192-DB16-211B67B188F1}"/>
                </a:ext>
              </a:extLst>
            </p:cNvPr>
            <p:cNvCxnSpPr>
              <a:cxnSpLocks/>
              <a:endCxn id="2" idx="0"/>
            </p:cNvCxnSpPr>
            <p:nvPr/>
          </p:nvCxnSpPr>
          <p:spPr>
            <a:xfrm>
              <a:off x="1063658" y="4543720"/>
              <a:ext cx="0" cy="339369"/>
            </a:xfrm>
            <a:prstGeom prst="straightConnector1">
              <a:avLst/>
            </a:prstGeom>
            <a:ln w="12700"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3" name="Imagen 32">
              <a:extLst>
                <a:ext uri="{FF2B5EF4-FFF2-40B4-BE49-F238E27FC236}">
                  <a16:creationId xmlns:a16="http://schemas.microsoft.com/office/drawing/2014/main" id="{2A015138-7891-A056-8F5D-AB173CF3473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8479" y="4081807"/>
              <a:ext cx="1807590" cy="384113"/>
            </a:xfrm>
            <a:prstGeom prst="rect">
              <a:avLst/>
            </a:prstGeom>
          </p:spPr>
        </p:pic>
      </p:grpSp>
      <p:grpSp>
        <p:nvGrpSpPr>
          <p:cNvPr id="16" name="Grupo 15">
            <a:extLst>
              <a:ext uri="{FF2B5EF4-FFF2-40B4-BE49-F238E27FC236}">
                <a16:creationId xmlns:a16="http://schemas.microsoft.com/office/drawing/2014/main" id="{9910115D-DC75-5940-A1FB-D1F5E4946FC2}"/>
              </a:ext>
            </a:extLst>
          </p:cNvPr>
          <p:cNvGrpSpPr/>
          <p:nvPr/>
        </p:nvGrpSpPr>
        <p:grpSpPr>
          <a:xfrm>
            <a:off x="2498098" y="3467863"/>
            <a:ext cx="1357460" cy="2706694"/>
            <a:chOff x="2498098" y="3467863"/>
            <a:chExt cx="1357460" cy="2706694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2484C779-5FFB-B058-26F0-D3A9CFB6ACB9}"/>
                </a:ext>
              </a:extLst>
            </p:cNvPr>
            <p:cNvSpPr/>
            <p:nvPr/>
          </p:nvSpPr>
          <p:spPr>
            <a:xfrm>
              <a:off x="2498098" y="4883089"/>
              <a:ext cx="1357460" cy="129146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a-ES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C40C0042-BF72-F5AF-9DE7-436654D0EF7D}"/>
                </a:ext>
              </a:extLst>
            </p:cNvPr>
            <p:cNvSpPr txBox="1"/>
            <p:nvPr/>
          </p:nvSpPr>
          <p:spPr>
            <a:xfrm>
              <a:off x="2710201" y="5222449"/>
              <a:ext cx="93325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2800" b="1">
                  <a:solidFill>
                    <a:schemeClr val="bg1"/>
                  </a:solidFill>
                </a:rPr>
                <a:t>1976</a:t>
              </a:r>
              <a:endParaRPr lang="ca-ES" sz="2800" b="1">
                <a:solidFill>
                  <a:schemeClr val="bg1"/>
                </a:solidFill>
              </a:endParaRPr>
            </a:p>
          </p:txBody>
        </p:sp>
        <p:cxnSp>
          <p:nvCxnSpPr>
            <p:cNvPr id="20" name="Conector recto de flecha 19">
              <a:extLst>
                <a:ext uri="{FF2B5EF4-FFF2-40B4-BE49-F238E27FC236}">
                  <a16:creationId xmlns:a16="http://schemas.microsoft.com/office/drawing/2014/main" id="{E29316E6-76CE-186E-5EF9-B4C07429675D}"/>
                </a:ext>
              </a:extLst>
            </p:cNvPr>
            <p:cNvCxnSpPr>
              <a:cxnSpLocks/>
              <a:endCxn id="7" idx="0"/>
            </p:cNvCxnSpPr>
            <p:nvPr/>
          </p:nvCxnSpPr>
          <p:spPr>
            <a:xfrm>
              <a:off x="3176828" y="4543720"/>
              <a:ext cx="0" cy="339369"/>
            </a:xfrm>
            <a:prstGeom prst="straightConnector1">
              <a:avLst/>
            </a:prstGeom>
            <a:ln w="12700"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6" name="Imagen 35">
              <a:extLst>
                <a:ext uri="{FF2B5EF4-FFF2-40B4-BE49-F238E27FC236}">
                  <a16:creationId xmlns:a16="http://schemas.microsoft.com/office/drawing/2014/main" id="{596A044A-EC91-3C35-DA55-CF2DD0E598B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26276" y="3467863"/>
              <a:ext cx="865764" cy="1006310"/>
            </a:xfrm>
            <a:prstGeom prst="rect">
              <a:avLst/>
            </a:prstGeom>
          </p:spPr>
        </p:pic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61A42C2E-F97C-FD9A-9C0D-679E8853A515}"/>
              </a:ext>
            </a:extLst>
          </p:cNvPr>
          <p:cNvGrpSpPr/>
          <p:nvPr/>
        </p:nvGrpSpPr>
        <p:grpSpPr>
          <a:xfrm>
            <a:off x="3700804" y="566430"/>
            <a:ext cx="2535811" cy="5608127"/>
            <a:chOff x="3700804" y="566430"/>
            <a:chExt cx="2535811" cy="5608127"/>
          </a:xfrm>
        </p:grpSpPr>
        <p:sp>
          <p:nvSpPr>
            <p:cNvPr id="5" name="Elipse 4">
              <a:extLst>
                <a:ext uri="{FF2B5EF4-FFF2-40B4-BE49-F238E27FC236}">
                  <a16:creationId xmlns:a16="http://schemas.microsoft.com/office/drawing/2014/main" id="{3D215E1D-1DFD-60E4-D176-58ACB07701CE}"/>
                </a:ext>
              </a:extLst>
            </p:cNvPr>
            <p:cNvSpPr/>
            <p:nvPr/>
          </p:nvSpPr>
          <p:spPr>
            <a:xfrm>
              <a:off x="4454163" y="4883089"/>
              <a:ext cx="1357460" cy="129146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a-ES"/>
            </a:p>
          </p:txBody>
        </p:sp>
        <p:sp>
          <p:nvSpPr>
            <p:cNvPr id="11" name="CuadroTexto 10">
              <a:extLst>
                <a:ext uri="{FF2B5EF4-FFF2-40B4-BE49-F238E27FC236}">
                  <a16:creationId xmlns:a16="http://schemas.microsoft.com/office/drawing/2014/main" id="{CCCCFBE1-F2B7-4725-5C27-3E6C32771462}"/>
                </a:ext>
              </a:extLst>
            </p:cNvPr>
            <p:cNvSpPr txBox="1"/>
            <p:nvPr/>
          </p:nvSpPr>
          <p:spPr>
            <a:xfrm>
              <a:off x="4666266" y="5222449"/>
              <a:ext cx="93325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2800" b="1">
                  <a:solidFill>
                    <a:schemeClr val="bg1"/>
                  </a:solidFill>
                </a:rPr>
                <a:t>1977</a:t>
              </a:r>
              <a:endParaRPr lang="ca-ES" sz="2800" b="1">
                <a:solidFill>
                  <a:schemeClr val="bg1"/>
                </a:solidFill>
              </a:endParaRPr>
            </a:p>
          </p:txBody>
        </p:sp>
        <p:cxnSp>
          <p:nvCxnSpPr>
            <p:cNvPr id="12" name="Conector recto de flecha 11">
              <a:extLst>
                <a:ext uri="{FF2B5EF4-FFF2-40B4-BE49-F238E27FC236}">
                  <a16:creationId xmlns:a16="http://schemas.microsoft.com/office/drawing/2014/main" id="{CD025F44-384D-DFD5-586C-E2E5AA836F71}"/>
                </a:ext>
              </a:extLst>
            </p:cNvPr>
            <p:cNvCxnSpPr>
              <a:cxnSpLocks/>
              <a:endCxn id="5" idx="0"/>
            </p:cNvCxnSpPr>
            <p:nvPr/>
          </p:nvCxnSpPr>
          <p:spPr>
            <a:xfrm>
              <a:off x="5132893" y="3280525"/>
              <a:ext cx="0" cy="1602564"/>
            </a:xfrm>
            <a:prstGeom prst="straightConnector1">
              <a:avLst/>
            </a:prstGeom>
            <a:ln w="12700"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8" name="Imagen 37">
              <a:extLst>
                <a:ext uri="{FF2B5EF4-FFF2-40B4-BE49-F238E27FC236}">
                  <a16:creationId xmlns:a16="http://schemas.microsoft.com/office/drawing/2014/main" id="{39DB5FDC-1B92-100B-A1C0-9D9F63C7B2A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91061" y="984461"/>
              <a:ext cx="2211231" cy="2211231"/>
            </a:xfrm>
            <a:prstGeom prst="rect">
              <a:avLst/>
            </a:prstGeom>
          </p:spPr>
        </p:pic>
        <p:sp>
          <p:nvSpPr>
            <p:cNvPr id="41" name="CuadroTexto 40">
              <a:extLst>
                <a:ext uri="{FF2B5EF4-FFF2-40B4-BE49-F238E27FC236}">
                  <a16:creationId xmlns:a16="http://schemas.microsoft.com/office/drawing/2014/main" id="{E9AF08C0-B923-2178-2374-692CAE03ADD6}"/>
                </a:ext>
              </a:extLst>
            </p:cNvPr>
            <p:cNvSpPr txBox="1"/>
            <p:nvPr/>
          </p:nvSpPr>
          <p:spPr>
            <a:xfrm>
              <a:off x="3700804" y="566430"/>
              <a:ext cx="253581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/>
                <a:t>Apple II</a:t>
              </a:r>
              <a:endParaRPr lang="ca-ES"/>
            </a:p>
          </p:txBody>
        </p:sp>
      </p:grpSp>
      <p:grpSp>
        <p:nvGrpSpPr>
          <p:cNvPr id="23" name="Grupo 22">
            <a:extLst>
              <a:ext uri="{FF2B5EF4-FFF2-40B4-BE49-F238E27FC236}">
                <a16:creationId xmlns:a16="http://schemas.microsoft.com/office/drawing/2014/main" id="{22B3D0C8-6517-27D2-FCB6-9632B558B5B7}"/>
              </a:ext>
            </a:extLst>
          </p:cNvPr>
          <p:cNvGrpSpPr/>
          <p:nvPr/>
        </p:nvGrpSpPr>
        <p:grpSpPr>
          <a:xfrm>
            <a:off x="6236615" y="2486708"/>
            <a:ext cx="2283347" cy="3687849"/>
            <a:chOff x="6236615" y="2486708"/>
            <a:chExt cx="2283347" cy="3687849"/>
          </a:xfrm>
        </p:grpSpPr>
        <p:sp>
          <p:nvSpPr>
            <p:cNvPr id="24" name="Elipse 23">
              <a:extLst>
                <a:ext uri="{FF2B5EF4-FFF2-40B4-BE49-F238E27FC236}">
                  <a16:creationId xmlns:a16="http://schemas.microsoft.com/office/drawing/2014/main" id="{299324F4-3DC1-B4D4-3FA8-5CFC8E5D94A8}"/>
                </a:ext>
              </a:extLst>
            </p:cNvPr>
            <p:cNvSpPr/>
            <p:nvPr/>
          </p:nvSpPr>
          <p:spPr>
            <a:xfrm>
              <a:off x="6373307" y="4883089"/>
              <a:ext cx="1357460" cy="129146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a-ES"/>
            </a:p>
          </p:txBody>
        </p:sp>
        <p:grpSp>
          <p:nvGrpSpPr>
            <p:cNvPr id="22" name="Grupo 21">
              <a:extLst>
                <a:ext uri="{FF2B5EF4-FFF2-40B4-BE49-F238E27FC236}">
                  <a16:creationId xmlns:a16="http://schemas.microsoft.com/office/drawing/2014/main" id="{BD1BA6A2-032F-F1C2-F9FC-9458DC5F3AF5}"/>
                </a:ext>
              </a:extLst>
            </p:cNvPr>
            <p:cNvGrpSpPr/>
            <p:nvPr/>
          </p:nvGrpSpPr>
          <p:grpSpPr>
            <a:xfrm>
              <a:off x="6236615" y="2486708"/>
              <a:ext cx="2283347" cy="3258961"/>
              <a:chOff x="6236615" y="2486708"/>
              <a:chExt cx="2283347" cy="3258961"/>
            </a:xfrm>
          </p:grpSpPr>
          <p:sp>
            <p:nvSpPr>
              <p:cNvPr id="25" name="CuadroTexto 24">
                <a:extLst>
                  <a:ext uri="{FF2B5EF4-FFF2-40B4-BE49-F238E27FC236}">
                    <a16:creationId xmlns:a16="http://schemas.microsoft.com/office/drawing/2014/main" id="{5FDE4D01-5DC1-1805-245F-5369C3038A01}"/>
                  </a:ext>
                </a:extLst>
              </p:cNvPr>
              <p:cNvSpPr txBox="1"/>
              <p:nvPr/>
            </p:nvSpPr>
            <p:spPr>
              <a:xfrm>
                <a:off x="6585410" y="5222449"/>
                <a:ext cx="9332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ES" sz="2800" b="1">
                    <a:solidFill>
                      <a:schemeClr val="bg1"/>
                    </a:solidFill>
                  </a:rPr>
                  <a:t>1980</a:t>
                </a:r>
                <a:endParaRPr lang="ca-ES" sz="2800" b="1">
                  <a:solidFill>
                    <a:schemeClr val="bg1"/>
                  </a:solidFill>
                </a:endParaRPr>
              </a:p>
            </p:txBody>
          </p:sp>
          <p:cxnSp>
            <p:nvCxnSpPr>
              <p:cNvPr id="28" name="Conector recto de flecha 27">
                <a:extLst>
                  <a:ext uri="{FF2B5EF4-FFF2-40B4-BE49-F238E27FC236}">
                    <a16:creationId xmlns:a16="http://schemas.microsoft.com/office/drawing/2014/main" id="{26221A95-2612-58D7-D507-6CF6A06932C1}"/>
                  </a:ext>
                </a:extLst>
              </p:cNvPr>
              <p:cNvCxnSpPr>
                <a:cxnSpLocks/>
                <a:endCxn id="24" idx="0"/>
              </p:cNvCxnSpPr>
              <p:nvPr/>
            </p:nvCxnSpPr>
            <p:spPr>
              <a:xfrm>
                <a:off x="7052037" y="4209070"/>
                <a:ext cx="0" cy="674019"/>
              </a:xfrm>
              <a:prstGeom prst="straightConnector1">
                <a:avLst/>
              </a:prstGeom>
              <a:ln w="12700">
                <a:solidFill>
                  <a:schemeClr val="accent6">
                    <a:lumMod val="75000"/>
                  </a:schemeClr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4" name="Imagen 43">
                <a:extLst>
                  <a:ext uri="{FF2B5EF4-FFF2-40B4-BE49-F238E27FC236}">
                    <a16:creationId xmlns:a16="http://schemas.microsoft.com/office/drawing/2014/main" id="{40CE4CB5-C297-DF13-16C6-489F7532D11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36615" y="2843466"/>
                <a:ext cx="2283347" cy="1333142"/>
              </a:xfrm>
              <a:prstGeom prst="rect">
                <a:avLst/>
              </a:prstGeom>
            </p:spPr>
          </p:pic>
          <p:sp>
            <p:nvSpPr>
              <p:cNvPr id="45" name="CuadroTexto 44">
                <a:extLst>
                  <a:ext uri="{FF2B5EF4-FFF2-40B4-BE49-F238E27FC236}">
                    <a16:creationId xmlns:a16="http://schemas.microsoft.com/office/drawing/2014/main" id="{3BFE2878-368D-8A08-C444-F0D570B15A6A}"/>
                  </a:ext>
                </a:extLst>
              </p:cNvPr>
              <p:cNvSpPr txBox="1"/>
              <p:nvPr/>
            </p:nvSpPr>
            <p:spPr>
              <a:xfrm>
                <a:off x="6482493" y="2486708"/>
                <a:ext cx="191914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ES"/>
                  <a:t>Atari 2600</a:t>
                </a:r>
                <a:endParaRPr lang="ca-ES"/>
              </a:p>
            </p:txBody>
          </p:sp>
        </p:grpSp>
      </p:grpSp>
      <p:grpSp>
        <p:nvGrpSpPr>
          <p:cNvPr id="34" name="Grupo 33">
            <a:extLst>
              <a:ext uri="{FF2B5EF4-FFF2-40B4-BE49-F238E27FC236}">
                <a16:creationId xmlns:a16="http://schemas.microsoft.com/office/drawing/2014/main" id="{B2A8EF81-DD04-5D1F-8B72-17CD4F8D5F71}"/>
              </a:ext>
            </a:extLst>
          </p:cNvPr>
          <p:cNvGrpSpPr/>
          <p:nvPr/>
        </p:nvGrpSpPr>
        <p:grpSpPr>
          <a:xfrm>
            <a:off x="8068552" y="620865"/>
            <a:ext cx="2488788" cy="5553692"/>
            <a:chOff x="8068552" y="620865"/>
            <a:chExt cx="2488788" cy="5553692"/>
          </a:xfrm>
        </p:grpSpPr>
        <p:grpSp>
          <p:nvGrpSpPr>
            <p:cNvPr id="32" name="Grupo 31">
              <a:extLst>
                <a:ext uri="{FF2B5EF4-FFF2-40B4-BE49-F238E27FC236}">
                  <a16:creationId xmlns:a16="http://schemas.microsoft.com/office/drawing/2014/main" id="{855E7C18-4A18-0942-0B65-7001FD3064E1}"/>
                </a:ext>
              </a:extLst>
            </p:cNvPr>
            <p:cNvGrpSpPr/>
            <p:nvPr/>
          </p:nvGrpSpPr>
          <p:grpSpPr>
            <a:xfrm>
              <a:off x="8401634" y="2941163"/>
              <a:ext cx="1357460" cy="3233394"/>
              <a:chOff x="8401634" y="2941163"/>
              <a:chExt cx="1357460" cy="3233394"/>
            </a:xfrm>
          </p:grpSpPr>
          <p:sp>
            <p:nvSpPr>
              <p:cNvPr id="17" name="Elipse 16">
                <a:extLst>
                  <a:ext uri="{FF2B5EF4-FFF2-40B4-BE49-F238E27FC236}">
                    <a16:creationId xmlns:a16="http://schemas.microsoft.com/office/drawing/2014/main" id="{FDD317EE-AE4C-979B-E25D-9854E5BE4B77}"/>
                  </a:ext>
                </a:extLst>
              </p:cNvPr>
              <p:cNvSpPr/>
              <p:nvPr/>
            </p:nvSpPr>
            <p:spPr>
              <a:xfrm>
                <a:off x="8401634" y="4883089"/>
                <a:ext cx="1357460" cy="1291468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a-ES"/>
              </a:p>
            </p:txBody>
          </p:sp>
          <p:sp>
            <p:nvSpPr>
              <p:cNvPr id="19" name="CuadroTexto 18">
                <a:extLst>
                  <a:ext uri="{FF2B5EF4-FFF2-40B4-BE49-F238E27FC236}">
                    <a16:creationId xmlns:a16="http://schemas.microsoft.com/office/drawing/2014/main" id="{180C0161-C69A-D34D-EE22-23BEA0E75D27}"/>
                  </a:ext>
                </a:extLst>
              </p:cNvPr>
              <p:cNvSpPr txBox="1"/>
              <p:nvPr/>
            </p:nvSpPr>
            <p:spPr>
              <a:xfrm>
                <a:off x="8613737" y="5222449"/>
                <a:ext cx="9332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ES" sz="2800" b="1">
                    <a:solidFill>
                      <a:schemeClr val="bg1"/>
                    </a:solidFill>
                  </a:rPr>
                  <a:t>1981</a:t>
                </a:r>
                <a:endParaRPr lang="ca-ES" sz="2800" b="1">
                  <a:solidFill>
                    <a:schemeClr val="bg1"/>
                  </a:solidFill>
                </a:endParaRPr>
              </a:p>
            </p:txBody>
          </p:sp>
          <p:cxnSp>
            <p:nvCxnSpPr>
              <p:cNvPr id="21" name="Conector recto de flecha 20">
                <a:extLst>
                  <a:ext uri="{FF2B5EF4-FFF2-40B4-BE49-F238E27FC236}">
                    <a16:creationId xmlns:a16="http://schemas.microsoft.com/office/drawing/2014/main" id="{4B4974D7-2E02-CC5F-BCB3-4CB51EF501AF}"/>
                  </a:ext>
                </a:extLst>
              </p:cNvPr>
              <p:cNvCxnSpPr>
                <a:cxnSpLocks/>
                <a:endCxn id="17" idx="0"/>
              </p:cNvCxnSpPr>
              <p:nvPr/>
            </p:nvCxnSpPr>
            <p:spPr>
              <a:xfrm>
                <a:off x="9080364" y="2941163"/>
                <a:ext cx="0" cy="1941926"/>
              </a:xfrm>
              <a:prstGeom prst="straightConnector1">
                <a:avLst/>
              </a:prstGeom>
              <a:ln w="12700">
                <a:solidFill>
                  <a:schemeClr val="accent6">
                    <a:lumMod val="75000"/>
                  </a:schemeClr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49" name="Imagen 48">
              <a:extLst>
                <a:ext uri="{FF2B5EF4-FFF2-40B4-BE49-F238E27FC236}">
                  <a16:creationId xmlns:a16="http://schemas.microsoft.com/office/drawing/2014/main" id="{7988A61E-8A41-6293-007F-27729F975CB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68552" y="1037493"/>
              <a:ext cx="2488788" cy="1831941"/>
            </a:xfrm>
            <a:prstGeom prst="rect">
              <a:avLst/>
            </a:prstGeom>
          </p:spPr>
        </p:pic>
        <p:sp>
          <p:nvSpPr>
            <p:cNvPr id="50" name="CuadroTexto 49">
              <a:extLst>
                <a:ext uri="{FF2B5EF4-FFF2-40B4-BE49-F238E27FC236}">
                  <a16:creationId xmlns:a16="http://schemas.microsoft.com/office/drawing/2014/main" id="{1B1F30D1-4BC9-0981-830A-635E91201AC9}"/>
                </a:ext>
              </a:extLst>
            </p:cNvPr>
            <p:cNvSpPr txBox="1"/>
            <p:nvPr/>
          </p:nvSpPr>
          <p:spPr>
            <a:xfrm>
              <a:off x="8438558" y="620865"/>
              <a:ext cx="191914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/>
                <a:t>IBM PC (5150)</a:t>
              </a:r>
              <a:endParaRPr lang="ca-ES"/>
            </a:p>
          </p:txBody>
        </p:sp>
      </p:grpSp>
      <p:grpSp>
        <p:nvGrpSpPr>
          <p:cNvPr id="35" name="Grupo 34">
            <a:extLst>
              <a:ext uri="{FF2B5EF4-FFF2-40B4-BE49-F238E27FC236}">
                <a16:creationId xmlns:a16="http://schemas.microsoft.com/office/drawing/2014/main" id="{91F94236-38FE-FC7A-B11B-97C1687269FF}"/>
              </a:ext>
            </a:extLst>
          </p:cNvPr>
          <p:cNvGrpSpPr/>
          <p:nvPr/>
        </p:nvGrpSpPr>
        <p:grpSpPr>
          <a:xfrm>
            <a:off x="9623683" y="2969023"/>
            <a:ext cx="2381693" cy="3205534"/>
            <a:chOff x="9623683" y="2969023"/>
            <a:chExt cx="2381693" cy="3205534"/>
          </a:xfrm>
        </p:grpSpPr>
        <p:sp>
          <p:nvSpPr>
            <p:cNvPr id="29" name="Elipse 28">
              <a:extLst>
                <a:ext uri="{FF2B5EF4-FFF2-40B4-BE49-F238E27FC236}">
                  <a16:creationId xmlns:a16="http://schemas.microsoft.com/office/drawing/2014/main" id="{23CC5838-D9D6-FBCF-63B6-14D2C6B14EA0}"/>
                </a:ext>
              </a:extLst>
            </p:cNvPr>
            <p:cNvSpPr/>
            <p:nvPr/>
          </p:nvSpPr>
          <p:spPr>
            <a:xfrm>
              <a:off x="10357699" y="4883089"/>
              <a:ext cx="1357460" cy="129146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a-ES"/>
            </a:p>
          </p:txBody>
        </p:sp>
        <p:sp>
          <p:nvSpPr>
            <p:cNvPr id="30" name="CuadroTexto 29">
              <a:extLst>
                <a:ext uri="{FF2B5EF4-FFF2-40B4-BE49-F238E27FC236}">
                  <a16:creationId xmlns:a16="http://schemas.microsoft.com/office/drawing/2014/main" id="{11F99362-06B4-09D5-DF90-5CC60ED28489}"/>
                </a:ext>
              </a:extLst>
            </p:cNvPr>
            <p:cNvSpPr txBox="1"/>
            <p:nvPr/>
          </p:nvSpPr>
          <p:spPr>
            <a:xfrm>
              <a:off x="10569802" y="5222449"/>
              <a:ext cx="93325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2800" b="1">
                  <a:solidFill>
                    <a:schemeClr val="bg1"/>
                  </a:solidFill>
                </a:rPr>
                <a:t>1982</a:t>
              </a:r>
              <a:endParaRPr lang="ca-ES" sz="2800" b="1">
                <a:solidFill>
                  <a:schemeClr val="bg1"/>
                </a:solidFill>
              </a:endParaRPr>
            </a:p>
          </p:txBody>
        </p:sp>
        <p:cxnSp>
          <p:nvCxnSpPr>
            <p:cNvPr id="31" name="Conector recto de flecha 30">
              <a:extLst>
                <a:ext uri="{FF2B5EF4-FFF2-40B4-BE49-F238E27FC236}">
                  <a16:creationId xmlns:a16="http://schemas.microsoft.com/office/drawing/2014/main" id="{68EFAB39-8F72-E838-3BC7-D6D9CD368EA3}"/>
                </a:ext>
              </a:extLst>
            </p:cNvPr>
            <p:cNvCxnSpPr>
              <a:cxnSpLocks/>
              <a:endCxn id="29" idx="0"/>
            </p:cNvCxnSpPr>
            <p:nvPr/>
          </p:nvCxnSpPr>
          <p:spPr>
            <a:xfrm>
              <a:off x="11036429" y="4374037"/>
              <a:ext cx="0" cy="509052"/>
            </a:xfrm>
            <a:prstGeom prst="straightConnector1">
              <a:avLst/>
            </a:prstGeom>
            <a:ln w="12700"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53" name="Imagen 52">
              <a:extLst>
                <a:ext uri="{FF2B5EF4-FFF2-40B4-BE49-F238E27FC236}">
                  <a16:creationId xmlns:a16="http://schemas.microsoft.com/office/drawing/2014/main" id="{0ACB13D8-8F6D-F37B-7014-0E3C53E2277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23683" y="3280525"/>
              <a:ext cx="2381693" cy="1348038"/>
            </a:xfrm>
            <a:prstGeom prst="rect">
              <a:avLst/>
            </a:prstGeom>
            <a:ln w="12700">
              <a:solidFill>
                <a:schemeClr val="accent6">
                  <a:lumMod val="75000"/>
                </a:schemeClr>
              </a:solidFill>
              <a:tailEnd type="triangle"/>
            </a:ln>
          </p:spPr>
        </p:pic>
        <p:sp>
          <p:nvSpPr>
            <p:cNvPr id="54" name="CuadroTexto 53">
              <a:extLst>
                <a:ext uri="{FF2B5EF4-FFF2-40B4-BE49-F238E27FC236}">
                  <a16:creationId xmlns:a16="http://schemas.microsoft.com/office/drawing/2014/main" id="{7C55A4FE-2D3A-C8AA-4FC9-A244B7E585F5}"/>
                </a:ext>
              </a:extLst>
            </p:cNvPr>
            <p:cNvSpPr txBox="1"/>
            <p:nvPr/>
          </p:nvSpPr>
          <p:spPr>
            <a:xfrm>
              <a:off x="9937134" y="2969023"/>
              <a:ext cx="191914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/>
                <a:t>Commodore 64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73241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518 -0.14468 L -0.33216 -0.18194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49" y="-1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C7F29F64-72A0-9A20-D947-622CA77137B8}"/>
              </a:ext>
            </a:extLst>
          </p:cNvPr>
          <p:cNvCxnSpPr/>
          <p:nvPr/>
        </p:nvCxnSpPr>
        <p:spPr>
          <a:xfrm>
            <a:off x="0" y="5528823"/>
            <a:ext cx="12192000" cy="0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Elipse 6">
            <a:extLst>
              <a:ext uri="{FF2B5EF4-FFF2-40B4-BE49-F238E27FC236}">
                <a16:creationId xmlns:a16="http://schemas.microsoft.com/office/drawing/2014/main" id="{2484C779-5FFB-B058-26F0-D3A9CFB6ACB9}"/>
              </a:ext>
            </a:extLst>
          </p:cNvPr>
          <p:cNvSpPr/>
          <p:nvPr/>
        </p:nvSpPr>
        <p:spPr>
          <a:xfrm>
            <a:off x="3577750" y="4883089"/>
            <a:ext cx="1357460" cy="1291468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40C0042-BF72-F5AF-9DE7-436654D0EF7D}"/>
              </a:ext>
            </a:extLst>
          </p:cNvPr>
          <p:cNvSpPr txBox="1"/>
          <p:nvPr/>
        </p:nvSpPr>
        <p:spPr>
          <a:xfrm>
            <a:off x="3789853" y="5222449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1985</a:t>
            </a:r>
            <a:endParaRPr lang="ca-ES" sz="2800" b="1">
              <a:solidFill>
                <a:schemeClr val="bg1"/>
              </a:solidFill>
            </a:endParaRPr>
          </a:p>
        </p:txBody>
      </p:sp>
      <p:cxnSp>
        <p:nvCxnSpPr>
          <p:cNvPr id="20" name="Conector recto de flecha 19">
            <a:extLst>
              <a:ext uri="{FF2B5EF4-FFF2-40B4-BE49-F238E27FC236}">
                <a16:creationId xmlns:a16="http://schemas.microsoft.com/office/drawing/2014/main" id="{E29316E6-76CE-186E-5EF9-B4C07429675D}"/>
              </a:ext>
            </a:extLst>
          </p:cNvPr>
          <p:cNvCxnSpPr>
            <a:cxnSpLocks/>
            <a:endCxn id="7" idx="0"/>
          </p:cNvCxnSpPr>
          <p:nvPr/>
        </p:nvCxnSpPr>
        <p:spPr>
          <a:xfrm flipH="1">
            <a:off x="4256480" y="3679634"/>
            <a:ext cx="15636" cy="1203455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ángulo 25">
            <a:extLst>
              <a:ext uri="{FF2B5EF4-FFF2-40B4-BE49-F238E27FC236}">
                <a16:creationId xmlns:a16="http://schemas.microsoft.com/office/drawing/2014/main" id="{675C7A89-7F35-0932-10CD-34F9F9164632}"/>
              </a:ext>
            </a:extLst>
          </p:cNvPr>
          <p:cNvSpPr/>
          <p:nvPr/>
        </p:nvSpPr>
        <p:spPr>
          <a:xfrm>
            <a:off x="0" y="-17831"/>
            <a:ext cx="12192000" cy="47749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60772913-0EDD-706A-35C5-068D7B3F5801}"/>
              </a:ext>
            </a:extLst>
          </p:cNvPr>
          <p:cNvSpPr txBox="1"/>
          <p:nvPr/>
        </p:nvSpPr>
        <p:spPr>
          <a:xfrm>
            <a:off x="2590799" y="14084"/>
            <a:ext cx="6627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Anys 80s: s’imposen els estàndars PC / MAC</a:t>
            </a:r>
            <a:endParaRPr lang="ca-ES" b="1">
              <a:solidFill>
                <a:schemeClr val="bg1"/>
              </a:solidFill>
            </a:endParaRP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03B26B97-2EC1-AB60-A537-286EF5B3EF1F}"/>
              </a:ext>
            </a:extLst>
          </p:cNvPr>
          <p:cNvSpPr/>
          <p:nvPr/>
        </p:nvSpPr>
        <p:spPr>
          <a:xfrm>
            <a:off x="384928" y="4883089"/>
            <a:ext cx="1357460" cy="1291468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97BC52E2-5961-6B11-1449-D0E6AAEE180B}"/>
              </a:ext>
            </a:extLst>
          </p:cNvPr>
          <p:cNvSpPr txBox="1"/>
          <p:nvPr/>
        </p:nvSpPr>
        <p:spPr>
          <a:xfrm>
            <a:off x="597031" y="5222449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1984</a:t>
            </a:r>
            <a:endParaRPr lang="ca-ES" sz="2800" b="1">
              <a:solidFill>
                <a:schemeClr val="bg1"/>
              </a:solidFill>
            </a:endParaRPr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09F51409-09B0-F192-DB16-211B67B188F1}"/>
              </a:ext>
            </a:extLst>
          </p:cNvPr>
          <p:cNvCxnSpPr>
            <a:cxnSpLocks/>
            <a:endCxn id="2" idx="0"/>
          </p:cNvCxnSpPr>
          <p:nvPr/>
        </p:nvCxnSpPr>
        <p:spPr>
          <a:xfrm>
            <a:off x="1063658" y="4374037"/>
            <a:ext cx="0" cy="509052"/>
          </a:xfrm>
          <a:prstGeom prst="straightConnector1">
            <a:avLst/>
          </a:prstGeom>
          <a:ln w="127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Elipse 16">
            <a:extLst>
              <a:ext uri="{FF2B5EF4-FFF2-40B4-BE49-F238E27FC236}">
                <a16:creationId xmlns:a16="http://schemas.microsoft.com/office/drawing/2014/main" id="{FDD317EE-AE4C-979B-E25D-9854E5BE4B77}"/>
              </a:ext>
            </a:extLst>
          </p:cNvPr>
          <p:cNvSpPr/>
          <p:nvPr/>
        </p:nvSpPr>
        <p:spPr>
          <a:xfrm>
            <a:off x="7222829" y="4883089"/>
            <a:ext cx="1357460" cy="1291468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180C0161-C69A-D34D-EE22-23BEA0E75D27}"/>
              </a:ext>
            </a:extLst>
          </p:cNvPr>
          <p:cNvSpPr txBox="1"/>
          <p:nvPr/>
        </p:nvSpPr>
        <p:spPr>
          <a:xfrm>
            <a:off x="7434932" y="5222449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1990</a:t>
            </a:r>
            <a:endParaRPr lang="ca-ES" sz="2800" b="1">
              <a:solidFill>
                <a:schemeClr val="bg1"/>
              </a:solidFill>
            </a:endParaRPr>
          </a:p>
        </p:txBody>
      </p:sp>
      <p:cxnSp>
        <p:nvCxnSpPr>
          <p:cNvPr id="21" name="Conector recto de flecha 20">
            <a:extLst>
              <a:ext uri="{FF2B5EF4-FFF2-40B4-BE49-F238E27FC236}">
                <a16:creationId xmlns:a16="http://schemas.microsoft.com/office/drawing/2014/main" id="{4B4974D7-2E02-CC5F-BCB3-4CB51EF501AF}"/>
              </a:ext>
            </a:extLst>
          </p:cNvPr>
          <p:cNvCxnSpPr>
            <a:cxnSpLocks/>
            <a:endCxn id="17" idx="0"/>
          </p:cNvCxnSpPr>
          <p:nvPr/>
        </p:nvCxnSpPr>
        <p:spPr>
          <a:xfrm>
            <a:off x="7901559" y="3691223"/>
            <a:ext cx="0" cy="1191866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Elipse 28">
            <a:extLst>
              <a:ext uri="{FF2B5EF4-FFF2-40B4-BE49-F238E27FC236}">
                <a16:creationId xmlns:a16="http://schemas.microsoft.com/office/drawing/2014/main" id="{23CC5838-D9D6-FBCF-63B6-14D2C6B14EA0}"/>
              </a:ext>
            </a:extLst>
          </p:cNvPr>
          <p:cNvSpPr/>
          <p:nvPr/>
        </p:nvSpPr>
        <p:spPr>
          <a:xfrm>
            <a:off x="10357699" y="4883089"/>
            <a:ext cx="1357460" cy="1291468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11F99362-06B4-09D5-DF90-5CC60ED28489}"/>
              </a:ext>
            </a:extLst>
          </p:cNvPr>
          <p:cNvSpPr txBox="1"/>
          <p:nvPr/>
        </p:nvSpPr>
        <p:spPr>
          <a:xfrm>
            <a:off x="10569802" y="5222449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1991</a:t>
            </a:r>
            <a:endParaRPr lang="ca-ES" sz="2800" b="1">
              <a:solidFill>
                <a:schemeClr val="bg1"/>
              </a:solidFill>
            </a:endParaRPr>
          </a:p>
        </p:txBody>
      </p:sp>
      <p:cxnSp>
        <p:nvCxnSpPr>
          <p:cNvPr id="31" name="Conector recto de flecha 30">
            <a:extLst>
              <a:ext uri="{FF2B5EF4-FFF2-40B4-BE49-F238E27FC236}">
                <a16:creationId xmlns:a16="http://schemas.microsoft.com/office/drawing/2014/main" id="{68EFAB39-8F72-E838-3BC7-D6D9CD368EA3}"/>
              </a:ext>
            </a:extLst>
          </p:cNvPr>
          <p:cNvCxnSpPr>
            <a:cxnSpLocks/>
            <a:endCxn id="29" idx="0"/>
          </p:cNvCxnSpPr>
          <p:nvPr/>
        </p:nvCxnSpPr>
        <p:spPr>
          <a:xfrm>
            <a:off x="11036429" y="3504520"/>
            <a:ext cx="0" cy="1378569"/>
          </a:xfrm>
          <a:prstGeom prst="straightConnector1">
            <a:avLst/>
          </a:prstGeom>
          <a:ln w="127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CuadroTexto 44">
            <a:extLst>
              <a:ext uri="{FF2B5EF4-FFF2-40B4-BE49-F238E27FC236}">
                <a16:creationId xmlns:a16="http://schemas.microsoft.com/office/drawing/2014/main" id="{3BFE2878-368D-8A08-C444-F0D570B15A6A}"/>
              </a:ext>
            </a:extLst>
          </p:cNvPr>
          <p:cNvSpPr txBox="1"/>
          <p:nvPr/>
        </p:nvSpPr>
        <p:spPr>
          <a:xfrm>
            <a:off x="3296909" y="948714"/>
            <a:ext cx="19191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/>
              <a:t>Windows 1</a:t>
            </a:r>
            <a:endParaRPr lang="ca-ES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8F2C69E2-D741-E694-20FC-D807611665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572" y="2666353"/>
            <a:ext cx="1961669" cy="1676335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FB8B451C-4716-FCC5-CF6F-AC852D20EE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572" y="198750"/>
            <a:ext cx="2006171" cy="2353907"/>
          </a:xfrm>
          <a:prstGeom prst="rect">
            <a:avLst/>
          </a:prstGeom>
        </p:spPr>
      </p:pic>
      <p:pic>
        <p:nvPicPr>
          <p:cNvPr id="34" name="Imagen 33">
            <a:extLst>
              <a:ext uri="{FF2B5EF4-FFF2-40B4-BE49-F238E27FC236}">
                <a16:creationId xmlns:a16="http://schemas.microsoft.com/office/drawing/2014/main" id="{56219936-A6F9-1320-6BC1-1DA7EBCC28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2701" y="1402185"/>
            <a:ext cx="2932447" cy="2193310"/>
          </a:xfrm>
          <a:prstGeom prst="rect">
            <a:avLst/>
          </a:prstGeom>
        </p:spPr>
      </p:pic>
      <p:pic>
        <p:nvPicPr>
          <p:cNvPr id="40" name="Imagen 39">
            <a:extLst>
              <a:ext uri="{FF2B5EF4-FFF2-40B4-BE49-F238E27FC236}">
                <a16:creationId xmlns:a16="http://schemas.microsoft.com/office/drawing/2014/main" id="{3E974EE8-EE8D-235B-1FEF-F5C8EDD70B7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2755" y="1390596"/>
            <a:ext cx="3052050" cy="2289038"/>
          </a:xfrm>
          <a:prstGeom prst="rect">
            <a:avLst/>
          </a:prstGeom>
        </p:spPr>
      </p:pic>
      <p:sp>
        <p:nvSpPr>
          <p:cNvPr id="43" name="CuadroTexto 42">
            <a:extLst>
              <a:ext uri="{FF2B5EF4-FFF2-40B4-BE49-F238E27FC236}">
                <a16:creationId xmlns:a16="http://schemas.microsoft.com/office/drawing/2014/main" id="{62E3AA02-7CC6-83A3-A22C-AC800EACB1E8}"/>
              </a:ext>
            </a:extLst>
          </p:cNvPr>
          <p:cNvSpPr txBox="1"/>
          <p:nvPr/>
        </p:nvSpPr>
        <p:spPr>
          <a:xfrm>
            <a:off x="6975952" y="938678"/>
            <a:ext cx="19191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/>
              <a:t>Windows 3.0</a:t>
            </a:r>
            <a:endParaRPr lang="ca-ES"/>
          </a:p>
        </p:txBody>
      </p:sp>
      <p:pic>
        <p:nvPicPr>
          <p:cNvPr id="47" name="Imagen 46">
            <a:extLst>
              <a:ext uri="{FF2B5EF4-FFF2-40B4-BE49-F238E27FC236}">
                <a16:creationId xmlns:a16="http://schemas.microsoft.com/office/drawing/2014/main" id="{11BBB00F-1105-908D-CEEF-09616D97848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2467" y="1592974"/>
            <a:ext cx="1612692" cy="1915072"/>
          </a:xfrm>
          <a:prstGeom prst="rect">
            <a:avLst/>
          </a:prstGeom>
        </p:spPr>
      </p:pic>
      <p:sp>
        <p:nvSpPr>
          <p:cNvPr id="52" name="CuadroTexto 51">
            <a:extLst>
              <a:ext uri="{FF2B5EF4-FFF2-40B4-BE49-F238E27FC236}">
                <a16:creationId xmlns:a16="http://schemas.microsoft.com/office/drawing/2014/main" id="{96ABE493-5374-2CB7-79DD-D03AAE7DB45E}"/>
              </a:ext>
            </a:extLst>
          </p:cNvPr>
          <p:cNvSpPr txBox="1"/>
          <p:nvPr/>
        </p:nvSpPr>
        <p:spPr>
          <a:xfrm>
            <a:off x="9925002" y="948714"/>
            <a:ext cx="19191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/>
              <a:t>Linux</a:t>
            </a:r>
            <a:endParaRPr lang="ca-ES"/>
          </a:p>
        </p:txBody>
      </p:sp>
      <p:pic>
        <p:nvPicPr>
          <p:cNvPr id="56" name="Imagen 55">
            <a:extLst>
              <a:ext uri="{FF2B5EF4-FFF2-40B4-BE49-F238E27FC236}">
                <a16:creationId xmlns:a16="http://schemas.microsoft.com/office/drawing/2014/main" id="{D860B2A9-BD34-D7CA-387F-395407B7DC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047" y="635349"/>
            <a:ext cx="4761905" cy="5587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153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Imagen 37">
            <a:extLst>
              <a:ext uri="{FF2B5EF4-FFF2-40B4-BE49-F238E27FC236}">
                <a16:creationId xmlns:a16="http://schemas.microsoft.com/office/drawing/2014/main" id="{1107D8B4-5E6E-4561-C81F-B8A0E93BFA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2670" y="3471227"/>
            <a:ext cx="2284429" cy="1183263"/>
          </a:xfrm>
          <a:prstGeom prst="rect">
            <a:avLst/>
          </a:prstGeom>
        </p:spPr>
      </p:pic>
      <p:pic>
        <p:nvPicPr>
          <p:cNvPr id="36" name="Imagen 35">
            <a:extLst>
              <a:ext uri="{FF2B5EF4-FFF2-40B4-BE49-F238E27FC236}">
                <a16:creationId xmlns:a16="http://schemas.microsoft.com/office/drawing/2014/main" id="{F9E7D0C1-AA6A-B236-B165-488E9F2163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6111" y="2917998"/>
            <a:ext cx="2980816" cy="2337965"/>
          </a:xfrm>
          <a:prstGeom prst="rect">
            <a:avLst/>
          </a:prstGeom>
        </p:spPr>
      </p:pic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C7F29F64-72A0-9A20-D947-622CA77137B8}"/>
              </a:ext>
            </a:extLst>
          </p:cNvPr>
          <p:cNvCxnSpPr/>
          <p:nvPr/>
        </p:nvCxnSpPr>
        <p:spPr>
          <a:xfrm>
            <a:off x="0" y="5528823"/>
            <a:ext cx="12192000" cy="0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Elipse 6">
            <a:extLst>
              <a:ext uri="{FF2B5EF4-FFF2-40B4-BE49-F238E27FC236}">
                <a16:creationId xmlns:a16="http://schemas.microsoft.com/office/drawing/2014/main" id="{2484C779-5FFB-B058-26F0-D3A9CFB6ACB9}"/>
              </a:ext>
            </a:extLst>
          </p:cNvPr>
          <p:cNvSpPr/>
          <p:nvPr/>
        </p:nvSpPr>
        <p:spPr>
          <a:xfrm>
            <a:off x="3577750" y="4883089"/>
            <a:ext cx="1357460" cy="129146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40C0042-BF72-F5AF-9DE7-436654D0EF7D}"/>
              </a:ext>
            </a:extLst>
          </p:cNvPr>
          <p:cNvSpPr txBox="1"/>
          <p:nvPr/>
        </p:nvSpPr>
        <p:spPr>
          <a:xfrm>
            <a:off x="3789853" y="5222449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1990</a:t>
            </a:r>
            <a:endParaRPr lang="ca-ES" sz="2800" b="1">
              <a:solidFill>
                <a:schemeClr val="bg1"/>
              </a:solidFill>
            </a:endParaRP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675C7A89-7F35-0932-10CD-34F9F9164632}"/>
              </a:ext>
            </a:extLst>
          </p:cNvPr>
          <p:cNvSpPr/>
          <p:nvPr/>
        </p:nvSpPr>
        <p:spPr>
          <a:xfrm>
            <a:off x="0" y="-17831"/>
            <a:ext cx="12192000" cy="47749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60772913-0EDD-706A-35C5-068D7B3F5801}"/>
              </a:ext>
            </a:extLst>
          </p:cNvPr>
          <p:cNvSpPr txBox="1"/>
          <p:nvPr/>
        </p:nvSpPr>
        <p:spPr>
          <a:xfrm>
            <a:off x="2590799" y="14084"/>
            <a:ext cx="6627044" cy="369332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Anys 90s: Despega la web</a:t>
            </a:r>
            <a:endParaRPr lang="ca-ES" b="1">
              <a:solidFill>
                <a:schemeClr val="bg1"/>
              </a:solidFill>
            </a:endParaRP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03B26B97-2EC1-AB60-A537-286EF5B3EF1F}"/>
              </a:ext>
            </a:extLst>
          </p:cNvPr>
          <p:cNvSpPr/>
          <p:nvPr/>
        </p:nvSpPr>
        <p:spPr>
          <a:xfrm>
            <a:off x="421504" y="4883089"/>
            <a:ext cx="1357460" cy="129146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97BC52E2-5961-6B11-1449-D0E6AAEE180B}"/>
              </a:ext>
            </a:extLst>
          </p:cNvPr>
          <p:cNvSpPr txBox="1"/>
          <p:nvPr/>
        </p:nvSpPr>
        <p:spPr>
          <a:xfrm>
            <a:off x="633607" y="5222449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1989</a:t>
            </a:r>
            <a:endParaRPr lang="ca-ES" sz="2800" b="1">
              <a:solidFill>
                <a:schemeClr val="bg1"/>
              </a:solidFill>
            </a:endParaRPr>
          </a:p>
        </p:txBody>
      </p:sp>
      <p:sp>
        <p:nvSpPr>
          <p:cNvPr id="29" name="Elipse 28">
            <a:extLst>
              <a:ext uri="{FF2B5EF4-FFF2-40B4-BE49-F238E27FC236}">
                <a16:creationId xmlns:a16="http://schemas.microsoft.com/office/drawing/2014/main" id="{23CC5838-D9D6-FBCF-63B6-14D2C6B14EA0}"/>
              </a:ext>
            </a:extLst>
          </p:cNvPr>
          <p:cNvSpPr/>
          <p:nvPr/>
        </p:nvSpPr>
        <p:spPr>
          <a:xfrm>
            <a:off x="7093291" y="4883089"/>
            <a:ext cx="1357460" cy="129146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11F99362-06B4-09D5-DF90-5CC60ED28489}"/>
              </a:ext>
            </a:extLst>
          </p:cNvPr>
          <p:cNvSpPr txBox="1"/>
          <p:nvPr/>
        </p:nvSpPr>
        <p:spPr>
          <a:xfrm>
            <a:off x="7305394" y="5222449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1991</a:t>
            </a:r>
            <a:endParaRPr lang="ca-ES" sz="2800" b="1">
              <a:solidFill>
                <a:schemeClr val="bg1"/>
              </a:solidFill>
            </a:endParaRPr>
          </a:p>
        </p:txBody>
      </p:sp>
      <p:cxnSp>
        <p:nvCxnSpPr>
          <p:cNvPr id="31" name="Conector recto de flecha 30">
            <a:extLst>
              <a:ext uri="{FF2B5EF4-FFF2-40B4-BE49-F238E27FC236}">
                <a16:creationId xmlns:a16="http://schemas.microsoft.com/office/drawing/2014/main" id="{68EFAB39-8F72-E838-3BC7-D6D9CD368EA3}"/>
              </a:ext>
            </a:extLst>
          </p:cNvPr>
          <p:cNvCxnSpPr>
            <a:cxnSpLocks/>
            <a:endCxn id="29" idx="0"/>
          </p:cNvCxnSpPr>
          <p:nvPr/>
        </p:nvCxnSpPr>
        <p:spPr>
          <a:xfrm>
            <a:off x="7772021" y="601307"/>
            <a:ext cx="0" cy="4281782"/>
          </a:xfrm>
          <a:prstGeom prst="straightConnector1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9" name="Imagen 8">
            <a:extLst>
              <a:ext uri="{FF2B5EF4-FFF2-40B4-BE49-F238E27FC236}">
                <a16:creationId xmlns:a16="http://schemas.microsoft.com/office/drawing/2014/main" id="{A7A4DC49-6F86-0662-5EDA-7EB2E405F0E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504" y="601307"/>
            <a:ext cx="4449122" cy="2392934"/>
          </a:xfrm>
          <a:prstGeom prst="rect">
            <a:avLst/>
          </a:prstGeom>
        </p:spPr>
      </p:pic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09F51409-09B0-F192-DB16-211B67B188F1}"/>
              </a:ext>
            </a:extLst>
          </p:cNvPr>
          <p:cNvCxnSpPr>
            <a:cxnSpLocks/>
            <a:endCxn id="2" idx="0"/>
          </p:cNvCxnSpPr>
          <p:nvPr/>
        </p:nvCxnSpPr>
        <p:spPr>
          <a:xfrm>
            <a:off x="1100234" y="676656"/>
            <a:ext cx="0" cy="4206433"/>
          </a:xfrm>
          <a:prstGeom prst="straightConnector1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12" name="Imagen 11">
            <a:extLst>
              <a:ext uri="{FF2B5EF4-FFF2-40B4-BE49-F238E27FC236}">
                <a16:creationId xmlns:a16="http://schemas.microsoft.com/office/drawing/2014/main" id="{36E5FBBB-CFA0-0BD9-9A6D-0C7CDAAD02B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6111" y="603473"/>
            <a:ext cx="2962697" cy="2222023"/>
          </a:xfrm>
          <a:prstGeom prst="rect">
            <a:avLst/>
          </a:prstGeom>
        </p:spPr>
      </p:pic>
      <p:cxnSp>
        <p:nvCxnSpPr>
          <p:cNvPr id="20" name="Conector recto de flecha 19">
            <a:extLst>
              <a:ext uri="{FF2B5EF4-FFF2-40B4-BE49-F238E27FC236}">
                <a16:creationId xmlns:a16="http://schemas.microsoft.com/office/drawing/2014/main" id="{E29316E6-76CE-186E-5EF9-B4C07429675D}"/>
              </a:ext>
            </a:extLst>
          </p:cNvPr>
          <p:cNvCxnSpPr>
            <a:cxnSpLocks/>
            <a:endCxn id="7" idx="0"/>
          </p:cNvCxnSpPr>
          <p:nvPr/>
        </p:nvCxnSpPr>
        <p:spPr>
          <a:xfrm flipH="1">
            <a:off x="4256480" y="601307"/>
            <a:ext cx="15635" cy="4281782"/>
          </a:xfrm>
          <a:prstGeom prst="straightConnector1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24" name="Imagen 23">
            <a:extLst>
              <a:ext uri="{FF2B5EF4-FFF2-40B4-BE49-F238E27FC236}">
                <a16:creationId xmlns:a16="http://schemas.microsoft.com/office/drawing/2014/main" id="{726485C4-9300-ADB8-63B3-5A145B7E7B2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2670" y="656266"/>
            <a:ext cx="4245222" cy="2169227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F9D515BC-A71F-A818-4028-D96A74D833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774" y="513786"/>
            <a:ext cx="7541247" cy="5914882"/>
          </a:xfrm>
          <a:prstGeom prst="rect">
            <a:avLst/>
          </a:prstGeom>
        </p:spPr>
      </p:pic>
      <p:pic>
        <p:nvPicPr>
          <p:cNvPr id="33" name="Imagen 32">
            <a:extLst>
              <a:ext uri="{FF2B5EF4-FFF2-40B4-BE49-F238E27FC236}">
                <a16:creationId xmlns:a16="http://schemas.microsoft.com/office/drawing/2014/main" id="{8E67BFC0-B50C-654D-C6C7-CE8B2DC1FDF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08" y="513786"/>
            <a:ext cx="11745197" cy="6001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795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C7F29F64-72A0-9A20-D947-622CA77137B8}"/>
              </a:ext>
            </a:extLst>
          </p:cNvPr>
          <p:cNvCxnSpPr/>
          <p:nvPr/>
        </p:nvCxnSpPr>
        <p:spPr>
          <a:xfrm>
            <a:off x="0" y="5528823"/>
            <a:ext cx="12192000" cy="0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Elipse 6">
            <a:extLst>
              <a:ext uri="{FF2B5EF4-FFF2-40B4-BE49-F238E27FC236}">
                <a16:creationId xmlns:a16="http://schemas.microsoft.com/office/drawing/2014/main" id="{2484C779-5FFB-B058-26F0-D3A9CFB6ACB9}"/>
              </a:ext>
            </a:extLst>
          </p:cNvPr>
          <p:cNvSpPr/>
          <p:nvPr/>
        </p:nvSpPr>
        <p:spPr>
          <a:xfrm>
            <a:off x="3577750" y="4883089"/>
            <a:ext cx="1357460" cy="129146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40C0042-BF72-F5AF-9DE7-436654D0EF7D}"/>
              </a:ext>
            </a:extLst>
          </p:cNvPr>
          <p:cNvSpPr txBox="1"/>
          <p:nvPr/>
        </p:nvSpPr>
        <p:spPr>
          <a:xfrm>
            <a:off x="3789853" y="5222449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1993</a:t>
            </a:r>
            <a:endParaRPr lang="ca-ES" sz="2800" b="1">
              <a:solidFill>
                <a:schemeClr val="bg1"/>
              </a:solidFill>
            </a:endParaRP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675C7A89-7F35-0932-10CD-34F9F9164632}"/>
              </a:ext>
            </a:extLst>
          </p:cNvPr>
          <p:cNvSpPr/>
          <p:nvPr/>
        </p:nvSpPr>
        <p:spPr>
          <a:xfrm>
            <a:off x="0" y="-17831"/>
            <a:ext cx="12192000" cy="47749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60772913-0EDD-706A-35C5-068D7B3F5801}"/>
              </a:ext>
            </a:extLst>
          </p:cNvPr>
          <p:cNvSpPr txBox="1"/>
          <p:nvPr/>
        </p:nvSpPr>
        <p:spPr>
          <a:xfrm>
            <a:off x="2590799" y="14084"/>
            <a:ext cx="6627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Anys 90s: Despega la web</a:t>
            </a:r>
            <a:endParaRPr lang="ca-ES" b="1">
              <a:solidFill>
                <a:schemeClr val="bg1"/>
              </a:solidFill>
            </a:endParaRP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03B26B97-2EC1-AB60-A537-286EF5B3EF1F}"/>
              </a:ext>
            </a:extLst>
          </p:cNvPr>
          <p:cNvSpPr/>
          <p:nvPr/>
        </p:nvSpPr>
        <p:spPr>
          <a:xfrm>
            <a:off x="421504" y="4883089"/>
            <a:ext cx="1357460" cy="129146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97BC52E2-5961-6B11-1449-D0E6AAEE180B}"/>
              </a:ext>
            </a:extLst>
          </p:cNvPr>
          <p:cNvSpPr txBox="1"/>
          <p:nvPr/>
        </p:nvSpPr>
        <p:spPr>
          <a:xfrm>
            <a:off x="633607" y="5222449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1992</a:t>
            </a:r>
            <a:endParaRPr lang="ca-ES" sz="2800" b="1">
              <a:solidFill>
                <a:schemeClr val="bg1"/>
              </a:solidFill>
            </a:endParaRPr>
          </a:p>
        </p:txBody>
      </p:sp>
      <p:sp>
        <p:nvSpPr>
          <p:cNvPr id="45" name="CuadroTexto 44">
            <a:extLst>
              <a:ext uri="{FF2B5EF4-FFF2-40B4-BE49-F238E27FC236}">
                <a16:creationId xmlns:a16="http://schemas.microsoft.com/office/drawing/2014/main" id="{3BFE2878-368D-8A08-C444-F0D570B15A6A}"/>
              </a:ext>
            </a:extLst>
          </p:cNvPr>
          <p:cNvSpPr txBox="1"/>
          <p:nvPr/>
        </p:nvSpPr>
        <p:spPr>
          <a:xfrm>
            <a:off x="913537" y="3030180"/>
            <a:ext cx="19191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/>
              <a:t>HTML 1.0</a:t>
            </a:r>
            <a:endParaRPr lang="ca-ES"/>
          </a:p>
        </p:txBody>
      </p:sp>
      <p:cxnSp>
        <p:nvCxnSpPr>
          <p:cNvPr id="20" name="Conector recto de flecha 19">
            <a:extLst>
              <a:ext uri="{FF2B5EF4-FFF2-40B4-BE49-F238E27FC236}">
                <a16:creationId xmlns:a16="http://schemas.microsoft.com/office/drawing/2014/main" id="{E29316E6-76CE-186E-5EF9-B4C07429675D}"/>
              </a:ext>
            </a:extLst>
          </p:cNvPr>
          <p:cNvCxnSpPr>
            <a:cxnSpLocks/>
            <a:endCxn id="7" idx="0"/>
          </p:cNvCxnSpPr>
          <p:nvPr/>
        </p:nvCxnSpPr>
        <p:spPr>
          <a:xfrm flipH="1">
            <a:off x="4256480" y="601307"/>
            <a:ext cx="15635" cy="4281782"/>
          </a:xfrm>
          <a:prstGeom prst="straightConnector1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09F51409-09B0-F192-DB16-211B67B188F1}"/>
              </a:ext>
            </a:extLst>
          </p:cNvPr>
          <p:cNvCxnSpPr>
            <a:cxnSpLocks/>
            <a:endCxn id="2" idx="0"/>
          </p:cNvCxnSpPr>
          <p:nvPr/>
        </p:nvCxnSpPr>
        <p:spPr>
          <a:xfrm>
            <a:off x="1100234" y="676656"/>
            <a:ext cx="0" cy="4206433"/>
          </a:xfrm>
          <a:prstGeom prst="straightConnector1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13" name="Imagen 12">
            <a:extLst>
              <a:ext uri="{FF2B5EF4-FFF2-40B4-BE49-F238E27FC236}">
                <a16:creationId xmlns:a16="http://schemas.microsoft.com/office/drawing/2014/main" id="{C1834AF0-5F85-F400-E9FC-31A0FE553E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537" y="600413"/>
            <a:ext cx="2353524" cy="2353524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CDCCC1D9-A2A4-FB64-CECB-F963BF4B3B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071" y="600413"/>
            <a:ext cx="5576781" cy="4193148"/>
          </a:xfrm>
          <a:prstGeom prst="rect">
            <a:avLst/>
          </a:prstGeom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FD481E9B-F835-42C6-8D15-E013CADFD5B7}"/>
              </a:ext>
            </a:extLst>
          </p:cNvPr>
          <p:cNvSpPr txBox="1"/>
          <p:nvPr/>
        </p:nvSpPr>
        <p:spPr>
          <a:xfrm>
            <a:off x="4902382" y="4853117"/>
            <a:ext cx="4356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/>
              <a:t>Mosaic, el primer navegador gràfic</a:t>
            </a:r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515095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C7F29F64-72A0-9A20-D947-622CA77137B8}"/>
              </a:ext>
            </a:extLst>
          </p:cNvPr>
          <p:cNvCxnSpPr/>
          <p:nvPr/>
        </p:nvCxnSpPr>
        <p:spPr>
          <a:xfrm>
            <a:off x="0" y="5528823"/>
            <a:ext cx="12192000" cy="0"/>
          </a:xfrm>
          <a:prstGeom prst="line">
            <a:avLst/>
          </a:prstGeom>
          <a:ln w="254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ángulo 25">
            <a:extLst>
              <a:ext uri="{FF2B5EF4-FFF2-40B4-BE49-F238E27FC236}">
                <a16:creationId xmlns:a16="http://schemas.microsoft.com/office/drawing/2014/main" id="{675C7A89-7F35-0932-10CD-34F9F9164632}"/>
              </a:ext>
            </a:extLst>
          </p:cNvPr>
          <p:cNvSpPr/>
          <p:nvPr/>
        </p:nvSpPr>
        <p:spPr>
          <a:xfrm>
            <a:off x="0" y="-17831"/>
            <a:ext cx="12192000" cy="47749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60772913-0EDD-706A-35C5-068D7B3F5801}"/>
              </a:ext>
            </a:extLst>
          </p:cNvPr>
          <p:cNvSpPr txBox="1"/>
          <p:nvPr/>
        </p:nvSpPr>
        <p:spPr>
          <a:xfrm>
            <a:off x="2590799" y="14084"/>
            <a:ext cx="6627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Anys 90s: Despega la web</a:t>
            </a:r>
            <a:endParaRPr lang="ca-ES" b="1">
              <a:solidFill>
                <a:schemeClr val="bg1"/>
              </a:solidFill>
            </a:endParaRP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03B26B97-2EC1-AB60-A537-286EF5B3EF1F}"/>
              </a:ext>
            </a:extLst>
          </p:cNvPr>
          <p:cNvSpPr/>
          <p:nvPr/>
        </p:nvSpPr>
        <p:spPr>
          <a:xfrm>
            <a:off x="421504" y="4883089"/>
            <a:ext cx="1357460" cy="129146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97BC52E2-5961-6B11-1449-D0E6AAEE180B}"/>
              </a:ext>
            </a:extLst>
          </p:cNvPr>
          <p:cNvSpPr txBox="1"/>
          <p:nvPr/>
        </p:nvSpPr>
        <p:spPr>
          <a:xfrm>
            <a:off x="633607" y="5222449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1994</a:t>
            </a:r>
            <a:endParaRPr lang="ca-ES" sz="2800" b="1">
              <a:solidFill>
                <a:schemeClr val="bg1"/>
              </a:solidFill>
            </a:endParaRPr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09F51409-09B0-F192-DB16-211B67B188F1}"/>
              </a:ext>
            </a:extLst>
          </p:cNvPr>
          <p:cNvCxnSpPr>
            <a:cxnSpLocks/>
            <a:endCxn id="2" idx="0"/>
          </p:cNvCxnSpPr>
          <p:nvPr/>
        </p:nvCxnSpPr>
        <p:spPr>
          <a:xfrm>
            <a:off x="1100234" y="676656"/>
            <a:ext cx="0" cy="4206433"/>
          </a:xfrm>
          <a:prstGeom prst="straightConnector1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9" name="Imagen 8">
            <a:extLst>
              <a:ext uri="{FF2B5EF4-FFF2-40B4-BE49-F238E27FC236}">
                <a16:creationId xmlns:a16="http://schemas.microsoft.com/office/drawing/2014/main" id="{1ACE3177-348B-D984-CD6F-0C0B3E4CE6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017" y="692050"/>
            <a:ext cx="5220376" cy="3477611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94D73520-3BAF-4BEB-B9A0-D9252D9B63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8275" y="676656"/>
            <a:ext cx="3645230" cy="3550725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96ED92D8-17BF-AB84-2EAA-D8A58985DB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931" y="4367079"/>
            <a:ext cx="2012061" cy="1084935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A0B3EDF2-7440-C0B9-745F-A9E295FE912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813" y="4331669"/>
            <a:ext cx="1595149" cy="1084936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ED5658A1-E251-6DF0-91C6-2CB55E36709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010" y="4315347"/>
            <a:ext cx="2090753" cy="1102889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863024D8-73A8-049A-AA53-1D6444D73D7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7843" y="4278964"/>
            <a:ext cx="1239162" cy="1357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441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C7F29F64-72A0-9A20-D947-622CA77137B8}"/>
              </a:ext>
            </a:extLst>
          </p:cNvPr>
          <p:cNvCxnSpPr/>
          <p:nvPr/>
        </p:nvCxnSpPr>
        <p:spPr>
          <a:xfrm>
            <a:off x="0" y="5528823"/>
            <a:ext cx="12192000" cy="0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ángulo 25">
            <a:extLst>
              <a:ext uri="{FF2B5EF4-FFF2-40B4-BE49-F238E27FC236}">
                <a16:creationId xmlns:a16="http://schemas.microsoft.com/office/drawing/2014/main" id="{675C7A89-7F35-0932-10CD-34F9F9164632}"/>
              </a:ext>
            </a:extLst>
          </p:cNvPr>
          <p:cNvSpPr/>
          <p:nvPr/>
        </p:nvSpPr>
        <p:spPr>
          <a:xfrm>
            <a:off x="0" y="-17831"/>
            <a:ext cx="12192000" cy="47749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60772913-0EDD-706A-35C5-068D7B3F5801}"/>
              </a:ext>
            </a:extLst>
          </p:cNvPr>
          <p:cNvSpPr txBox="1"/>
          <p:nvPr/>
        </p:nvSpPr>
        <p:spPr>
          <a:xfrm>
            <a:off x="2590799" y="14084"/>
            <a:ext cx="6627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Anys 90s: Despega la web</a:t>
            </a:r>
            <a:endParaRPr lang="ca-ES" b="1">
              <a:solidFill>
                <a:schemeClr val="bg1"/>
              </a:solidFill>
            </a:endParaRP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03B26B97-2EC1-AB60-A537-286EF5B3EF1F}"/>
              </a:ext>
            </a:extLst>
          </p:cNvPr>
          <p:cNvSpPr/>
          <p:nvPr/>
        </p:nvSpPr>
        <p:spPr>
          <a:xfrm>
            <a:off x="421504" y="4883089"/>
            <a:ext cx="1357460" cy="129146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97BC52E2-5961-6B11-1449-D0E6AAEE180B}"/>
              </a:ext>
            </a:extLst>
          </p:cNvPr>
          <p:cNvSpPr txBox="1"/>
          <p:nvPr/>
        </p:nvSpPr>
        <p:spPr>
          <a:xfrm>
            <a:off x="633607" y="5222449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1995</a:t>
            </a:r>
            <a:endParaRPr lang="ca-ES" sz="2800" b="1">
              <a:solidFill>
                <a:schemeClr val="bg1"/>
              </a:solidFill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44C4CBA1-9543-AFC5-BC68-62C28212E9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900" y="632548"/>
            <a:ext cx="1603866" cy="1574462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92181243-D202-2327-9C71-5246F5A9BA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696" y="766033"/>
            <a:ext cx="2522995" cy="1309654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D22DEC98-3D3B-0176-D72C-8771711D5E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270" y="2311076"/>
            <a:ext cx="2143125" cy="2143125"/>
          </a:xfrm>
          <a:prstGeom prst="rect">
            <a:avLst/>
          </a:prstGeom>
        </p:spPr>
      </p:pic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09F51409-09B0-F192-DB16-211B67B188F1}"/>
              </a:ext>
            </a:extLst>
          </p:cNvPr>
          <p:cNvCxnSpPr>
            <a:cxnSpLocks/>
            <a:endCxn id="2" idx="0"/>
          </p:cNvCxnSpPr>
          <p:nvPr/>
        </p:nvCxnSpPr>
        <p:spPr>
          <a:xfrm>
            <a:off x="1100234" y="676656"/>
            <a:ext cx="0" cy="4206433"/>
          </a:xfrm>
          <a:prstGeom prst="straightConnector1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7" name="Imagen 6">
            <a:extLst>
              <a:ext uri="{FF2B5EF4-FFF2-40B4-BE49-F238E27FC236}">
                <a16:creationId xmlns:a16="http://schemas.microsoft.com/office/drawing/2014/main" id="{B53ABAF2-AC76-4430-066B-D22B15C06A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0191" y="2287263"/>
            <a:ext cx="2095500" cy="219075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BCDC1729-D267-5D58-846B-63EF04FD322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6311" y="817602"/>
            <a:ext cx="5355341" cy="3707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486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Imagen 35">
            <a:extLst>
              <a:ext uri="{FF2B5EF4-FFF2-40B4-BE49-F238E27FC236}">
                <a16:creationId xmlns:a16="http://schemas.microsoft.com/office/drawing/2014/main" id="{2F7E7CC4-1B42-96FC-3E83-D7DEFCC6EA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7116" y="736496"/>
            <a:ext cx="4626406" cy="4776764"/>
          </a:xfrm>
          <a:prstGeom prst="rect">
            <a:avLst/>
          </a:prstGeom>
        </p:spPr>
      </p:pic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C7F29F64-72A0-9A20-D947-622CA77137B8}"/>
              </a:ext>
            </a:extLst>
          </p:cNvPr>
          <p:cNvCxnSpPr/>
          <p:nvPr/>
        </p:nvCxnSpPr>
        <p:spPr>
          <a:xfrm>
            <a:off x="0" y="5528823"/>
            <a:ext cx="12192000" cy="0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ángulo 25">
            <a:extLst>
              <a:ext uri="{FF2B5EF4-FFF2-40B4-BE49-F238E27FC236}">
                <a16:creationId xmlns:a16="http://schemas.microsoft.com/office/drawing/2014/main" id="{675C7A89-7F35-0932-10CD-34F9F9164632}"/>
              </a:ext>
            </a:extLst>
          </p:cNvPr>
          <p:cNvSpPr/>
          <p:nvPr/>
        </p:nvSpPr>
        <p:spPr>
          <a:xfrm>
            <a:off x="0" y="-17831"/>
            <a:ext cx="12192000" cy="47749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60772913-0EDD-706A-35C5-068D7B3F5801}"/>
              </a:ext>
            </a:extLst>
          </p:cNvPr>
          <p:cNvSpPr txBox="1"/>
          <p:nvPr/>
        </p:nvSpPr>
        <p:spPr>
          <a:xfrm>
            <a:off x="2590799" y="14084"/>
            <a:ext cx="6627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Anys 90s: Despega la web</a:t>
            </a:r>
            <a:endParaRPr lang="ca-ES" b="1">
              <a:solidFill>
                <a:schemeClr val="bg1"/>
              </a:solidFill>
            </a:endParaRP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03B26B97-2EC1-AB60-A537-286EF5B3EF1F}"/>
              </a:ext>
            </a:extLst>
          </p:cNvPr>
          <p:cNvSpPr/>
          <p:nvPr/>
        </p:nvSpPr>
        <p:spPr>
          <a:xfrm>
            <a:off x="421504" y="4883089"/>
            <a:ext cx="1357460" cy="129146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97BC52E2-5961-6B11-1449-D0E6AAEE180B}"/>
              </a:ext>
            </a:extLst>
          </p:cNvPr>
          <p:cNvSpPr txBox="1"/>
          <p:nvPr/>
        </p:nvSpPr>
        <p:spPr>
          <a:xfrm>
            <a:off x="633607" y="5222449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1996</a:t>
            </a:r>
            <a:endParaRPr lang="ca-ES" sz="2800" b="1">
              <a:solidFill>
                <a:schemeClr val="bg1"/>
              </a:solidFill>
            </a:endParaRPr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09F51409-09B0-F192-DB16-211B67B188F1}"/>
              </a:ext>
            </a:extLst>
          </p:cNvPr>
          <p:cNvCxnSpPr>
            <a:cxnSpLocks/>
            <a:endCxn id="2" idx="0"/>
          </p:cNvCxnSpPr>
          <p:nvPr/>
        </p:nvCxnSpPr>
        <p:spPr>
          <a:xfrm>
            <a:off x="1100234" y="676656"/>
            <a:ext cx="0" cy="4206433"/>
          </a:xfrm>
          <a:prstGeom prst="straightConnector1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8" name="Imagen 7">
            <a:extLst>
              <a:ext uri="{FF2B5EF4-FFF2-40B4-BE49-F238E27FC236}">
                <a16:creationId xmlns:a16="http://schemas.microsoft.com/office/drawing/2014/main" id="{C9EDCFED-E2AB-9E99-BEF9-E4AC46BB9D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839" y="722776"/>
            <a:ext cx="1588011" cy="1588011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B932E3D4-1AA2-3F94-8875-E06700D854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330" y="2752453"/>
            <a:ext cx="1493520" cy="1493520"/>
          </a:xfrm>
          <a:prstGeom prst="rect">
            <a:avLst/>
          </a:prstGeom>
        </p:spPr>
      </p:pic>
      <p:sp>
        <p:nvSpPr>
          <p:cNvPr id="12" name="Elipse 11">
            <a:extLst>
              <a:ext uri="{FF2B5EF4-FFF2-40B4-BE49-F238E27FC236}">
                <a16:creationId xmlns:a16="http://schemas.microsoft.com/office/drawing/2014/main" id="{C3A5B012-8853-F577-5D8A-B1A77B1C4195}"/>
              </a:ext>
            </a:extLst>
          </p:cNvPr>
          <p:cNvSpPr/>
          <p:nvPr/>
        </p:nvSpPr>
        <p:spPr>
          <a:xfrm>
            <a:off x="3171632" y="4883089"/>
            <a:ext cx="1357460" cy="129146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D0735A16-F9B3-057D-2267-7393ADEC3866}"/>
              </a:ext>
            </a:extLst>
          </p:cNvPr>
          <p:cNvSpPr txBox="1"/>
          <p:nvPr/>
        </p:nvSpPr>
        <p:spPr>
          <a:xfrm>
            <a:off x="3383735" y="5222449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1998</a:t>
            </a:r>
            <a:endParaRPr lang="ca-ES" sz="2800" b="1">
              <a:solidFill>
                <a:schemeClr val="bg1"/>
              </a:solidFill>
            </a:endParaRPr>
          </a:p>
        </p:txBody>
      </p:sp>
      <p:cxnSp>
        <p:nvCxnSpPr>
          <p:cNvPr id="16" name="Conector recto de flecha 15">
            <a:extLst>
              <a:ext uri="{FF2B5EF4-FFF2-40B4-BE49-F238E27FC236}">
                <a16:creationId xmlns:a16="http://schemas.microsoft.com/office/drawing/2014/main" id="{61BD363D-3866-2919-F6D0-FB87BC47C7AB}"/>
              </a:ext>
            </a:extLst>
          </p:cNvPr>
          <p:cNvCxnSpPr>
            <a:cxnSpLocks/>
            <a:endCxn id="12" idx="0"/>
          </p:cNvCxnSpPr>
          <p:nvPr/>
        </p:nvCxnSpPr>
        <p:spPr>
          <a:xfrm>
            <a:off x="3850362" y="676656"/>
            <a:ext cx="0" cy="4206433"/>
          </a:xfrm>
          <a:prstGeom prst="straightConnector1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18" name="Imagen 17">
            <a:extLst>
              <a:ext uri="{FF2B5EF4-FFF2-40B4-BE49-F238E27FC236}">
                <a16:creationId xmlns:a16="http://schemas.microsoft.com/office/drawing/2014/main" id="{24B9CAD0-BE62-919E-9035-93DAE6900B6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706" y="799019"/>
            <a:ext cx="2281477" cy="1283331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93ECCB4F-D5B7-6C3C-0879-F626CAF4C4E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7603" y="2290289"/>
            <a:ext cx="2417847" cy="2417847"/>
          </a:xfrm>
          <a:prstGeom prst="rect">
            <a:avLst/>
          </a:prstGeom>
        </p:spPr>
      </p:pic>
      <p:sp>
        <p:nvSpPr>
          <p:cNvPr id="22" name="Elipse 21">
            <a:extLst>
              <a:ext uri="{FF2B5EF4-FFF2-40B4-BE49-F238E27FC236}">
                <a16:creationId xmlns:a16="http://schemas.microsoft.com/office/drawing/2014/main" id="{5B66515C-F24E-6A9E-00A6-74CF885FC927}"/>
              </a:ext>
            </a:extLst>
          </p:cNvPr>
          <p:cNvSpPr/>
          <p:nvPr/>
        </p:nvSpPr>
        <p:spPr>
          <a:xfrm>
            <a:off x="6305450" y="4883089"/>
            <a:ext cx="1357460" cy="129146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8D5D0528-6120-736A-ECB4-21D90A612B32}"/>
              </a:ext>
            </a:extLst>
          </p:cNvPr>
          <p:cNvSpPr txBox="1"/>
          <p:nvPr/>
        </p:nvSpPr>
        <p:spPr>
          <a:xfrm>
            <a:off x="6517553" y="5222449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1999</a:t>
            </a:r>
            <a:endParaRPr lang="ca-ES" sz="2800" b="1">
              <a:solidFill>
                <a:schemeClr val="bg1"/>
              </a:solidFill>
            </a:endParaRPr>
          </a:p>
        </p:txBody>
      </p:sp>
      <p:cxnSp>
        <p:nvCxnSpPr>
          <p:cNvPr id="24" name="Conector recto de flecha 23">
            <a:extLst>
              <a:ext uri="{FF2B5EF4-FFF2-40B4-BE49-F238E27FC236}">
                <a16:creationId xmlns:a16="http://schemas.microsoft.com/office/drawing/2014/main" id="{04E8CA39-787C-512A-131F-80F8AE8D5D96}"/>
              </a:ext>
            </a:extLst>
          </p:cNvPr>
          <p:cNvCxnSpPr>
            <a:cxnSpLocks/>
            <a:endCxn id="22" idx="0"/>
          </p:cNvCxnSpPr>
          <p:nvPr/>
        </p:nvCxnSpPr>
        <p:spPr>
          <a:xfrm>
            <a:off x="6984180" y="676656"/>
            <a:ext cx="0" cy="4206433"/>
          </a:xfrm>
          <a:prstGeom prst="straightConnector1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28" name="Imagen 27">
            <a:extLst>
              <a:ext uri="{FF2B5EF4-FFF2-40B4-BE49-F238E27FC236}">
                <a16:creationId xmlns:a16="http://schemas.microsoft.com/office/drawing/2014/main" id="{30D30946-8528-46D5-CDC0-B1A9042838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9534" y="778511"/>
            <a:ext cx="1293964" cy="1270241"/>
          </a:xfrm>
          <a:prstGeom prst="rect">
            <a:avLst/>
          </a:prstGeom>
        </p:spPr>
      </p:pic>
      <p:pic>
        <p:nvPicPr>
          <p:cNvPr id="30" name="Imagen 29">
            <a:extLst>
              <a:ext uri="{FF2B5EF4-FFF2-40B4-BE49-F238E27FC236}">
                <a16:creationId xmlns:a16="http://schemas.microsoft.com/office/drawing/2014/main" id="{5152C48E-F3E9-02AB-9593-132E63C96D6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2832" y="641435"/>
            <a:ext cx="2865120" cy="1375482"/>
          </a:xfrm>
          <a:prstGeom prst="rect">
            <a:avLst/>
          </a:prstGeom>
        </p:spPr>
      </p:pic>
      <p:pic>
        <p:nvPicPr>
          <p:cNvPr id="32" name="Imagen 31">
            <a:extLst>
              <a:ext uri="{FF2B5EF4-FFF2-40B4-BE49-F238E27FC236}">
                <a16:creationId xmlns:a16="http://schemas.microsoft.com/office/drawing/2014/main" id="{E1C46486-903D-63CA-65F3-BFCACB34E84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5581" y="2707802"/>
            <a:ext cx="3122099" cy="1639102"/>
          </a:xfrm>
          <a:prstGeom prst="rect">
            <a:avLst/>
          </a:prstGeom>
        </p:spPr>
      </p:pic>
      <p:pic>
        <p:nvPicPr>
          <p:cNvPr id="34" name="Imagen 33">
            <a:extLst>
              <a:ext uri="{FF2B5EF4-FFF2-40B4-BE49-F238E27FC236}">
                <a16:creationId xmlns:a16="http://schemas.microsoft.com/office/drawing/2014/main" id="{89F3D056-3A1F-2CF5-BC88-45ED9FF9BE3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876" y="1692293"/>
            <a:ext cx="6400628" cy="3082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90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C7F29F64-72A0-9A20-D947-622CA77137B8}"/>
              </a:ext>
            </a:extLst>
          </p:cNvPr>
          <p:cNvCxnSpPr/>
          <p:nvPr/>
        </p:nvCxnSpPr>
        <p:spPr>
          <a:xfrm>
            <a:off x="0" y="5528823"/>
            <a:ext cx="12192000" cy="0"/>
          </a:xfrm>
          <a:prstGeom prst="line">
            <a:avLst/>
          </a:prstGeom>
          <a:ln w="254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Elipse 6">
            <a:extLst>
              <a:ext uri="{FF2B5EF4-FFF2-40B4-BE49-F238E27FC236}">
                <a16:creationId xmlns:a16="http://schemas.microsoft.com/office/drawing/2014/main" id="{2484C779-5FFB-B058-26F0-D3A9CFB6ACB9}"/>
              </a:ext>
            </a:extLst>
          </p:cNvPr>
          <p:cNvSpPr/>
          <p:nvPr/>
        </p:nvSpPr>
        <p:spPr>
          <a:xfrm>
            <a:off x="3577750" y="4883089"/>
            <a:ext cx="1357460" cy="1291468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40C0042-BF72-F5AF-9DE7-436654D0EF7D}"/>
              </a:ext>
            </a:extLst>
          </p:cNvPr>
          <p:cNvSpPr txBox="1"/>
          <p:nvPr/>
        </p:nvSpPr>
        <p:spPr>
          <a:xfrm>
            <a:off x="3789853" y="5222449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2002</a:t>
            </a:r>
            <a:endParaRPr lang="ca-ES" sz="2800" b="1">
              <a:solidFill>
                <a:schemeClr val="bg1"/>
              </a:solidFill>
            </a:endParaRP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675C7A89-7F35-0932-10CD-34F9F9164632}"/>
              </a:ext>
            </a:extLst>
          </p:cNvPr>
          <p:cNvSpPr/>
          <p:nvPr/>
        </p:nvSpPr>
        <p:spPr>
          <a:xfrm>
            <a:off x="0" y="-17831"/>
            <a:ext cx="12192000" cy="47749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60772913-0EDD-706A-35C5-068D7B3F5801}"/>
              </a:ext>
            </a:extLst>
          </p:cNvPr>
          <p:cNvSpPr txBox="1"/>
          <p:nvPr/>
        </p:nvSpPr>
        <p:spPr>
          <a:xfrm>
            <a:off x="2590799" y="14084"/>
            <a:ext cx="6627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Anys 2000s: WEB 2.0</a:t>
            </a:r>
            <a:endParaRPr lang="ca-ES" b="1">
              <a:solidFill>
                <a:schemeClr val="bg1"/>
              </a:solidFill>
            </a:endParaRP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03B26B97-2EC1-AB60-A537-286EF5B3EF1F}"/>
              </a:ext>
            </a:extLst>
          </p:cNvPr>
          <p:cNvSpPr/>
          <p:nvPr/>
        </p:nvSpPr>
        <p:spPr>
          <a:xfrm>
            <a:off x="421504" y="4883089"/>
            <a:ext cx="1357460" cy="1291468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97BC52E2-5961-6B11-1449-D0E6AAEE180B}"/>
              </a:ext>
            </a:extLst>
          </p:cNvPr>
          <p:cNvSpPr txBox="1"/>
          <p:nvPr/>
        </p:nvSpPr>
        <p:spPr>
          <a:xfrm>
            <a:off x="633607" y="5222449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2001</a:t>
            </a:r>
            <a:endParaRPr lang="ca-ES" sz="2800" b="1">
              <a:solidFill>
                <a:schemeClr val="bg1"/>
              </a:solidFill>
            </a:endParaRPr>
          </a:p>
        </p:txBody>
      </p:sp>
      <p:sp>
        <p:nvSpPr>
          <p:cNvPr id="29" name="Elipse 28">
            <a:extLst>
              <a:ext uri="{FF2B5EF4-FFF2-40B4-BE49-F238E27FC236}">
                <a16:creationId xmlns:a16="http://schemas.microsoft.com/office/drawing/2014/main" id="{23CC5838-D9D6-FBCF-63B6-14D2C6B14EA0}"/>
              </a:ext>
            </a:extLst>
          </p:cNvPr>
          <p:cNvSpPr/>
          <p:nvPr/>
        </p:nvSpPr>
        <p:spPr>
          <a:xfrm>
            <a:off x="7093291" y="4883089"/>
            <a:ext cx="1357460" cy="1291468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11F99362-06B4-09D5-DF90-5CC60ED28489}"/>
              </a:ext>
            </a:extLst>
          </p:cNvPr>
          <p:cNvSpPr txBox="1"/>
          <p:nvPr/>
        </p:nvSpPr>
        <p:spPr>
          <a:xfrm>
            <a:off x="7305394" y="5222449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2003</a:t>
            </a:r>
            <a:endParaRPr lang="ca-ES" sz="2800" b="1">
              <a:solidFill>
                <a:schemeClr val="bg1"/>
              </a:solidFill>
            </a:endParaRPr>
          </a:p>
        </p:txBody>
      </p:sp>
      <p:cxnSp>
        <p:nvCxnSpPr>
          <p:cNvPr id="31" name="Conector recto de flecha 30">
            <a:extLst>
              <a:ext uri="{FF2B5EF4-FFF2-40B4-BE49-F238E27FC236}">
                <a16:creationId xmlns:a16="http://schemas.microsoft.com/office/drawing/2014/main" id="{68EFAB39-8F72-E838-3BC7-D6D9CD368EA3}"/>
              </a:ext>
            </a:extLst>
          </p:cNvPr>
          <p:cNvCxnSpPr>
            <a:cxnSpLocks/>
            <a:endCxn id="29" idx="0"/>
          </p:cNvCxnSpPr>
          <p:nvPr/>
        </p:nvCxnSpPr>
        <p:spPr>
          <a:xfrm>
            <a:off x="7772021" y="601307"/>
            <a:ext cx="0" cy="4281782"/>
          </a:xfrm>
          <a:prstGeom prst="straightConnector1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45" name="CuadroTexto 44">
            <a:extLst>
              <a:ext uri="{FF2B5EF4-FFF2-40B4-BE49-F238E27FC236}">
                <a16:creationId xmlns:a16="http://schemas.microsoft.com/office/drawing/2014/main" id="{3BFE2878-368D-8A08-C444-F0D570B15A6A}"/>
              </a:ext>
            </a:extLst>
          </p:cNvPr>
          <p:cNvSpPr txBox="1"/>
          <p:nvPr/>
        </p:nvSpPr>
        <p:spPr>
          <a:xfrm>
            <a:off x="4283911" y="4148185"/>
            <a:ext cx="19191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/>
              <a:t>Mozilla Firefox</a:t>
            </a:r>
            <a:endParaRPr lang="ca-ES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09F51409-09B0-F192-DB16-211B67B188F1}"/>
              </a:ext>
            </a:extLst>
          </p:cNvPr>
          <p:cNvCxnSpPr>
            <a:cxnSpLocks/>
            <a:endCxn id="2" idx="0"/>
          </p:cNvCxnSpPr>
          <p:nvPr/>
        </p:nvCxnSpPr>
        <p:spPr>
          <a:xfrm>
            <a:off x="1100234" y="676656"/>
            <a:ext cx="0" cy="4206433"/>
          </a:xfrm>
          <a:prstGeom prst="straightConnector1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0" name="Conector recto de flecha 19">
            <a:extLst>
              <a:ext uri="{FF2B5EF4-FFF2-40B4-BE49-F238E27FC236}">
                <a16:creationId xmlns:a16="http://schemas.microsoft.com/office/drawing/2014/main" id="{E29316E6-76CE-186E-5EF9-B4C07429675D}"/>
              </a:ext>
            </a:extLst>
          </p:cNvPr>
          <p:cNvCxnSpPr>
            <a:cxnSpLocks/>
            <a:endCxn id="7" idx="0"/>
          </p:cNvCxnSpPr>
          <p:nvPr/>
        </p:nvCxnSpPr>
        <p:spPr>
          <a:xfrm flipH="1">
            <a:off x="4256480" y="601307"/>
            <a:ext cx="15635" cy="4281782"/>
          </a:xfrm>
          <a:prstGeom prst="straightConnector1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9" name="Imagen 8">
            <a:extLst>
              <a:ext uri="{FF2B5EF4-FFF2-40B4-BE49-F238E27FC236}">
                <a16:creationId xmlns:a16="http://schemas.microsoft.com/office/drawing/2014/main" id="{87574E02-A872-BBC8-E7FB-747DE46A6D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2988" y="2614191"/>
            <a:ext cx="1427187" cy="1472392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B5E7BBB6-FD6D-3870-8C4E-46228F045D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4131" y="972595"/>
            <a:ext cx="3405904" cy="776546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4EA4C513-95A6-2363-6825-DBAA07623F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795" y="722776"/>
            <a:ext cx="1360875" cy="1241798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7BB588EA-EB02-7F6C-C02C-86618934B65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2895" y="2581948"/>
            <a:ext cx="1644188" cy="1635967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6A7D5179-FF3C-D3EF-C1EA-DC0DABE4C92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0579" y="1002721"/>
            <a:ext cx="2611639" cy="652910"/>
          </a:xfrm>
          <a:prstGeom prst="rect">
            <a:avLst/>
          </a:prstGeom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264537DD-9BE1-AEAD-8C90-5C22DCC0BD35}"/>
              </a:ext>
            </a:extLst>
          </p:cNvPr>
          <p:cNvSpPr txBox="1"/>
          <p:nvPr/>
        </p:nvSpPr>
        <p:spPr>
          <a:xfrm>
            <a:off x="7915418" y="4239341"/>
            <a:ext cx="19191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/>
              <a:t>Safari</a:t>
            </a:r>
            <a:endParaRPr lang="ca-ES"/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EA372374-543D-F2DF-C7D9-6B7FE73C59BB}"/>
              </a:ext>
            </a:extLst>
          </p:cNvPr>
          <p:cNvSpPr txBox="1"/>
          <p:nvPr/>
        </p:nvSpPr>
        <p:spPr>
          <a:xfrm>
            <a:off x="918933" y="2133869"/>
            <a:ext cx="19191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/>
              <a:t>Wikipèdia</a:t>
            </a:r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780476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C7F29F64-72A0-9A20-D947-622CA77137B8}"/>
              </a:ext>
            </a:extLst>
          </p:cNvPr>
          <p:cNvCxnSpPr/>
          <p:nvPr/>
        </p:nvCxnSpPr>
        <p:spPr>
          <a:xfrm>
            <a:off x="0" y="5528823"/>
            <a:ext cx="12192000" cy="0"/>
          </a:xfrm>
          <a:prstGeom prst="line">
            <a:avLst/>
          </a:prstGeom>
          <a:ln w="254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Elipse 6">
            <a:extLst>
              <a:ext uri="{FF2B5EF4-FFF2-40B4-BE49-F238E27FC236}">
                <a16:creationId xmlns:a16="http://schemas.microsoft.com/office/drawing/2014/main" id="{2484C779-5FFB-B058-26F0-D3A9CFB6ACB9}"/>
              </a:ext>
            </a:extLst>
          </p:cNvPr>
          <p:cNvSpPr/>
          <p:nvPr/>
        </p:nvSpPr>
        <p:spPr>
          <a:xfrm>
            <a:off x="3577750" y="4883089"/>
            <a:ext cx="1357460" cy="1291468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40C0042-BF72-F5AF-9DE7-436654D0EF7D}"/>
              </a:ext>
            </a:extLst>
          </p:cNvPr>
          <p:cNvSpPr txBox="1"/>
          <p:nvPr/>
        </p:nvSpPr>
        <p:spPr>
          <a:xfrm>
            <a:off x="3789853" y="5222449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2005</a:t>
            </a:r>
            <a:endParaRPr lang="ca-ES" sz="2800" b="1">
              <a:solidFill>
                <a:schemeClr val="bg1"/>
              </a:solidFill>
            </a:endParaRP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675C7A89-7F35-0932-10CD-34F9F9164632}"/>
              </a:ext>
            </a:extLst>
          </p:cNvPr>
          <p:cNvSpPr/>
          <p:nvPr/>
        </p:nvSpPr>
        <p:spPr>
          <a:xfrm>
            <a:off x="0" y="-17831"/>
            <a:ext cx="12192000" cy="47749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60772913-0EDD-706A-35C5-068D7B3F5801}"/>
              </a:ext>
            </a:extLst>
          </p:cNvPr>
          <p:cNvSpPr txBox="1"/>
          <p:nvPr/>
        </p:nvSpPr>
        <p:spPr>
          <a:xfrm>
            <a:off x="2590799" y="14084"/>
            <a:ext cx="6627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Anys 2000s: WEB 2.0</a:t>
            </a:r>
            <a:endParaRPr lang="ca-ES" b="1">
              <a:solidFill>
                <a:schemeClr val="bg1"/>
              </a:solidFill>
            </a:endParaRP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03B26B97-2EC1-AB60-A537-286EF5B3EF1F}"/>
              </a:ext>
            </a:extLst>
          </p:cNvPr>
          <p:cNvSpPr/>
          <p:nvPr/>
        </p:nvSpPr>
        <p:spPr>
          <a:xfrm>
            <a:off x="421504" y="4883089"/>
            <a:ext cx="1357460" cy="1291468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97BC52E2-5961-6B11-1449-D0E6AAEE180B}"/>
              </a:ext>
            </a:extLst>
          </p:cNvPr>
          <p:cNvSpPr txBox="1"/>
          <p:nvPr/>
        </p:nvSpPr>
        <p:spPr>
          <a:xfrm>
            <a:off x="633607" y="5222449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2004</a:t>
            </a:r>
            <a:endParaRPr lang="ca-ES" sz="2800" b="1">
              <a:solidFill>
                <a:schemeClr val="bg1"/>
              </a:solidFill>
            </a:endParaRPr>
          </a:p>
        </p:txBody>
      </p:sp>
      <p:sp>
        <p:nvSpPr>
          <p:cNvPr id="29" name="Elipse 28">
            <a:extLst>
              <a:ext uri="{FF2B5EF4-FFF2-40B4-BE49-F238E27FC236}">
                <a16:creationId xmlns:a16="http://schemas.microsoft.com/office/drawing/2014/main" id="{23CC5838-D9D6-FBCF-63B6-14D2C6B14EA0}"/>
              </a:ext>
            </a:extLst>
          </p:cNvPr>
          <p:cNvSpPr/>
          <p:nvPr/>
        </p:nvSpPr>
        <p:spPr>
          <a:xfrm>
            <a:off x="7093291" y="4883089"/>
            <a:ext cx="1357460" cy="1291468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11F99362-06B4-09D5-DF90-5CC60ED28489}"/>
              </a:ext>
            </a:extLst>
          </p:cNvPr>
          <p:cNvSpPr txBox="1"/>
          <p:nvPr/>
        </p:nvSpPr>
        <p:spPr>
          <a:xfrm>
            <a:off x="7305394" y="5222449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2006</a:t>
            </a:r>
            <a:endParaRPr lang="ca-ES" sz="2800" b="1">
              <a:solidFill>
                <a:schemeClr val="bg1"/>
              </a:solidFill>
            </a:endParaRPr>
          </a:p>
        </p:txBody>
      </p:sp>
      <p:cxnSp>
        <p:nvCxnSpPr>
          <p:cNvPr id="31" name="Conector recto de flecha 30">
            <a:extLst>
              <a:ext uri="{FF2B5EF4-FFF2-40B4-BE49-F238E27FC236}">
                <a16:creationId xmlns:a16="http://schemas.microsoft.com/office/drawing/2014/main" id="{68EFAB39-8F72-E838-3BC7-D6D9CD368EA3}"/>
              </a:ext>
            </a:extLst>
          </p:cNvPr>
          <p:cNvCxnSpPr>
            <a:cxnSpLocks/>
            <a:endCxn id="29" idx="0"/>
          </p:cNvCxnSpPr>
          <p:nvPr/>
        </p:nvCxnSpPr>
        <p:spPr>
          <a:xfrm>
            <a:off x="7772021" y="601307"/>
            <a:ext cx="0" cy="4281782"/>
          </a:xfrm>
          <a:prstGeom prst="straightConnector1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0" name="Conector recto de flecha 19">
            <a:extLst>
              <a:ext uri="{FF2B5EF4-FFF2-40B4-BE49-F238E27FC236}">
                <a16:creationId xmlns:a16="http://schemas.microsoft.com/office/drawing/2014/main" id="{E29316E6-76CE-186E-5EF9-B4C07429675D}"/>
              </a:ext>
            </a:extLst>
          </p:cNvPr>
          <p:cNvCxnSpPr>
            <a:cxnSpLocks/>
            <a:endCxn id="7" idx="0"/>
          </p:cNvCxnSpPr>
          <p:nvPr/>
        </p:nvCxnSpPr>
        <p:spPr>
          <a:xfrm flipH="1">
            <a:off x="4256480" y="601307"/>
            <a:ext cx="15635" cy="4281782"/>
          </a:xfrm>
          <a:prstGeom prst="straightConnector1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10" name="Imagen 9">
            <a:extLst>
              <a:ext uri="{FF2B5EF4-FFF2-40B4-BE49-F238E27FC236}">
                <a16:creationId xmlns:a16="http://schemas.microsoft.com/office/drawing/2014/main" id="{880F430A-50D8-F044-8AEE-9445160CF0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4793" y="628993"/>
            <a:ext cx="1197182" cy="983934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9B06C82C-F2D5-CFB0-D2D9-7A7ADA1F6E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0551" y="805340"/>
            <a:ext cx="2464437" cy="477485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E5494384-818B-140B-642C-1410A4998A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385" y="2816913"/>
            <a:ext cx="2060401" cy="1490571"/>
          </a:xfrm>
          <a:prstGeom prst="rect">
            <a:avLst/>
          </a:prstGeom>
        </p:spPr>
      </p:pic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09F51409-09B0-F192-DB16-211B67B188F1}"/>
              </a:ext>
            </a:extLst>
          </p:cNvPr>
          <p:cNvCxnSpPr>
            <a:cxnSpLocks/>
            <a:endCxn id="2" idx="0"/>
          </p:cNvCxnSpPr>
          <p:nvPr/>
        </p:nvCxnSpPr>
        <p:spPr>
          <a:xfrm>
            <a:off x="1100234" y="676656"/>
            <a:ext cx="0" cy="4206433"/>
          </a:xfrm>
          <a:prstGeom prst="straightConnector1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23" name="Imagen 22">
            <a:extLst>
              <a:ext uri="{FF2B5EF4-FFF2-40B4-BE49-F238E27FC236}">
                <a16:creationId xmlns:a16="http://schemas.microsoft.com/office/drawing/2014/main" id="{FFC24A17-B4E3-CD9D-ADFE-5BE1D2C83BD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7883" y="2825592"/>
            <a:ext cx="1479851" cy="1292403"/>
          </a:xfrm>
          <a:prstGeom prst="rect">
            <a:avLst/>
          </a:prstGeom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C522BE7A-EDF7-6742-8721-7136C46D12A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7132" y="799019"/>
            <a:ext cx="2484053" cy="555031"/>
          </a:xfrm>
          <a:prstGeom prst="rect">
            <a:avLst/>
          </a:prstGeom>
        </p:spPr>
      </p:pic>
      <p:pic>
        <p:nvPicPr>
          <p:cNvPr id="32" name="Imagen 31">
            <a:extLst>
              <a:ext uri="{FF2B5EF4-FFF2-40B4-BE49-F238E27FC236}">
                <a16:creationId xmlns:a16="http://schemas.microsoft.com/office/drawing/2014/main" id="{6731BC55-EC33-C2DD-ADB1-80C5651A13C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1101" y="3056309"/>
            <a:ext cx="3253077" cy="793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641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Imagen 27">
            <a:extLst>
              <a:ext uri="{FF2B5EF4-FFF2-40B4-BE49-F238E27FC236}">
                <a16:creationId xmlns:a16="http://schemas.microsoft.com/office/drawing/2014/main" id="{C88952C7-3855-1C77-883A-526DF58F77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4988" y="2162412"/>
            <a:ext cx="2784600" cy="2784600"/>
          </a:xfrm>
          <a:prstGeom prst="rect">
            <a:avLst/>
          </a:prstGeom>
        </p:spPr>
      </p:pic>
      <p:sp>
        <p:nvSpPr>
          <p:cNvPr id="29" name="Elipse 28">
            <a:extLst>
              <a:ext uri="{FF2B5EF4-FFF2-40B4-BE49-F238E27FC236}">
                <a16:creationId xmlns:a16="http://schemas.microsoft.com/office/drawing/2014/main" id="{23CC5838-D9D6-FBCF-63B6-14D2C6B14EA0}"/>
              </a:ext>
            </a:extLst>
          </p:cNvPr>
          <p:cNvSpPr/>
          <p:nvPr/>
        </p:nvSpPr>
        <p:spPr>
          <a:xfrm>
            <a:off x="8153995" y="4883089"/>
            <a:ext cx="1357460" cy="1291468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C7F29F64-72A0-9A20-D947-622CA77137B8}"/>
              </a:ext>
            </a:extLst>
          </p:cNvPr>
          <p:cNvCxnSpPr/>
          <p:nvPr/>
        </p:nvCxnSpPr>
        <p:spPr>
          <a:xfrm>
            <a:off x="0" y="5528823"/>
            <a:ext cx="12192000" cy="0"/>
          </a:xfrm>
          <a:prstGeom prst="line">
            <a:avLst/>
          </a:prstGeom>
          <a:ln w="254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Elipse 6">
            <a:extLst>
              <a:ext uri="{FF2B5EF4-FFF2-40B4-BE49-F238E27FC236}">
                <a16:creationId xmlns:a16="http://schemas.microsoft.com/office/drawing/2014/main" id="{2484C779-5FFB-B058-26F0-D3A9CFB6ACB9}"/>
              </a:ext>
            </a:extLst>
          </p:cNvPr>
          <p:cNvSpPr/>
          <p:nvPr/>
        </p:nvSpPr>
        <p:spPr>
          <a:xfrm>
            <a:off x="4053238" y="4883089"/>
            <a:ext cx="1357460" cy="1291468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40C0042-BF72-F5AF-9DE7-436654D0EF7D}"/>
              </a:ext>
            </a:extLst>
          </p:cNvPr>
          <p:cNvSpPr txBox="1"/>
          <p:nvPr/>
        </p:nvSpPr>
        <p:spPr>
          <a:xfrm>
            <a:off x="4265341" y="5222449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2008</a:t>
            </a:r>
            <a:endParaRPr lang="ca-ES" sz="2800" b="1">
              <a:solidFill>
                <a:schemeClr val="bg1"/>
              </a:solidFill>
            </a:endParaRP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675C7A89-7F35-0932-10CD-34F9F9164632}"/>
              </a:ext>
            </a:extLst>
          </p:cNvPr>
          <p:cNvSpPr/>
          <p:nvPr/>
        </p:nvSpPr>
        <p:spPr>
          <a:xfrm>
            <a:off x="0" y="-17831"/>
            <a:ext cx="12192000" cy="47749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60772913-0EDD-706A-35C5-068D7B3F5801}"/>
              </a:ext>
            </a:extLst>
          </p:cNvPr>
          <p:cNvSpPr txBox="1"/>
          <p:nvPr/>
        </p:nvSpPr>
        <p:spPr>
          <a:xfrm>
            <a:off x="2590799" y="14084"/>
            <a:ext cx="6627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Anys 2000s: WEB 2.0</a:t>
            </a:r>
            <a:endParaRPr lang="ca-ES" b="1">
              <a:solidFill>
                <a:schemeClr val="bg1"/>
              </a:solidFill>
            </a:endParaRP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03B26B97-2EC1-AB60-A537-286EF5B3EF1F}"/>
              </a:ext>
            </a:extLst>
          </p:cNvPr>
          <p:cNvSpPr/>
          <p:nvPr/>
        </p:nvSpPr>
        <p:spPr>
          <a:xfrm>
            <a:off x="421504" y="4883089"/>
            <a:ext cx="1357460" cy="1291468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97BC52E2-5961-6B11-1449-D0E6AAEE180B}"/>
              </a:ext>
            </a:extLst>
          </p:cNvPr>
          <p:cNvSpPr txBox="1"/>
          <p:nvPr/>
        </p:nvSpPr>
        <p:spPr>
          <a:xfrm>
            <a:off x="633607" y="5222449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2007</a:t>
            </a:r>
            <a:endParaRPr lang="ca-ES" sz="2800" b="1">
              <a:solidFill>
                <a:schemeClr val="bg1"/>
              </a:solidFill>
            </a:endParaRPr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11F99362-06B4-09D5-DF90-5CC60ED28489}"/>
              </a:ext>
            </a:extLst>
          </p:cNvPr>
          <p:cNvSpPr txBox="1"/>
          <p:nvPr/>
        </p:nvSpPr>
        <p:spPr>
          <a:xfrm>
            <a:off x="8366098" y="5222449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2009</a:t>
            </a:r>
            <a:endParaRPr lang="ca-ES" sz="2800" b="1">
              <a:solidFill>
                <a:schemeClr val="bg1"/>
              </a:solidFill>
            </a:endParaRPr>
          </a:p>
        </p:txBody>
      </p:sp>
      <p:cxnSp>
        <p:nvCxnSpPr>
          <p:cNvPr id="31" name="Conector recto de flecha 30">
            <a:extLst>
              <a:ext uri="{FF2B5EF4-FFF2-40B4-BE49-F238E27FC236}">
                <a16:creationId xmlns:a16="http://schemas.microsoft.com/office/drawing/2014/main" id="{68EFAB39-8F72-E838-3BC7-D6D9CD368EA3}"/>
              </a:ext>
            </a:extLst>
          </p:cNvPr>
          <p:cNvCxnSpPr>
            <a:cxnSpLocks/>
            <a:endCxn id="29" idx="0"/>
          </p:cNvCxnSpPr>
          <p:nvPr/>
        </p:nvCxnSpPr>
        <p:spPr>
          <a:xfrm>
            <a:off x="8832725" y="601307"/>
            <a:ext cx="0" cy="4281782"/>
          </a:xfrm>
          <a:prstGeom prst="straightConnector1">
            <a:avLst/>
          </a:prstGeom>
          <a:solidFill>
            <a:schemeClr val="accent4">
              <a:lumMod val="75000"/>
            </a:schemeClr>
          </a:solidFill>
          <a:ln w="381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09F51409-09B0-F192-DB16-211B67B188F1}"/>
              </a:ext>
            </a:extLst>
          </p:cNvPr>
          <p:cNvCxnSpPr>
            <a:cxnSpLocks/>
            <a:endCxn id="2" idx="0"/>
          </p:cNvCxnSpPr>
          <p:nvPr/>
        </p:nvCxnSpPr>
        <p:spPr>
          <a:xfrm>
            <a:off x="1100234" y="676656"/>
            <a:ext cx="0" cy="4206433"/>
          </a:xfrm>
          <a:prstGeom prst="straightConnector1">
            <a:avLst/>
          </a:prstGeom>
          <a:solidFill>
            <a:schemeClr val="accent4">
              <a:lumMod val="75000"/>
            </a:schemeClr>
          </a:solidFill>
          <a:ln w="381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0" name="Conector recto de flecha 19">
            <a:extLst>
              <a:ext uri="{FF2B5EF4-FFF2-40B4-BE49-F238E27FC236}">
                <a16:creationId xmlns:a16="http://schemas.microsoft.com/office/drawing/2014/main" id="{E29316E6-76CE-186E-5EF9-B4C07429675D}"/>
              </a:ext>
            </a:extLst>
          </p:cNvPr>
          <p:cNvCxnSpPr>
            <a:cxnSpLocks/>
            <a:endCxn id="7" idx="0"/>
          </p:cNvCxnSpPr>
          <p:nvPr/>
        </p:nvCxnSpPr>
        <p:spPr>
          <a:xfrm flipH="1">
            <a:off x="4731968" y="601307"/>
            <a:ext cx="15635" cy="4281782"/>
          </a:xfrm>
          <a:prstGeom prst="straightConnector1">
            <a:avLst/>
          </a:prstGeom>
          <a:solidFill>
            <a:schemeClr val="accent4">
              <a:lumMod val="75000"/>
            </a:schemeClr>
          </a:solidFill>
          <a:ln w="381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9" name="Imagen 8">
            <a:extLst>
              <a:ext uri="{FF2B5EF4-FFF2-40B4-BE49-F238E27FC236}">
                <a16:creationId xmlns:a16="http://schemas.microsoft.com/office/drawing/2014/main" id="{703D639D-F154-52BE-B5B1-D313E4D17A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4668" y="2187819"/>
            <a:ext cx="2495182" cy="1330764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F3EB4970-1DAA-9291-C727-7EEDE40A95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670" y="657344"/>
            <a:ext cx="2726599" cy="1533712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3ADDBE65-61D8-6F70-8339-106556EEEC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8892" y="1137223"/>
            <a:ext cx="3048000" cy="600075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AAD2C6EC-C037-354B-7C33-8CCB812A892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110" y="2014867"/>
            <a:ext cx="1328543" cy="1328543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FD962304-9433-B3E7-A9E9-E05329C3EE2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1310" y="2191056"/>
            <a:ext cx="1145582" cy="1145582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D3E9F1C4-78D4-207A-B1C3-C8E19262F97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7843" y="725428"/>
            <a:ext cx="2152056" cy="1318134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8257045E-9231-A204-FA93-42A30BEF855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4668" y="3809488"/>
            <a:ext cx="2495182" cy="674479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1581A4A9-E2C7-B980-C3C5-6DCEDD6D19D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645" y="3502157"/>
            <a:ext cx="2688153" cy="1464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63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C7F29F64-72A0-9A20-D947-622CA77137B8}"/>
              </a:ext>
            </a:extLst>
          </p:cNvPr>
          <p:cNvCxnSpPr/>
          <p:nvPr/>
        </p:nvCxnSpPr>
        <p:spPr>
          <a:xfrm>
            <a:off x="0" y="5528823"/>
            <a:ext cx="12192000" cy="0"/>
          </a:xfrm>
          <a:prstGeom prst="line">
            <a:avLst/>
          </a:prstGeom>
          <a:ln w="254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Elipse 6">
            <a:extLst>
              <a:ext uri="{FF2B5EF4-FFF2-40B4-BE49-F238E27FC236}">
                <a16:creationId xmlns:a16="http://schemas.microsoft.com/office/drawing/2014/main" id="{2484C779-5FFB-B058-26F0-D3A9CFB6ACB9}"/>
              </a:ext>
            </a:extLst>
          </p:cNvPr>
          <p:cNvSpPr/>
          <p:nvPr/>
        </p:nvSpPr>
        <p:spPr>
          <a:xfrm>
            <a:off x="3577750" y="4883089"/>
            <a:ext cx="1357460" cy="1291468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40C0042-BF72-F5AF-9DE7-436654D0EF7D}"/>
              </a:ext>
            </a:extLst>
          </p:cNvPr>
          <p:cNvSpPr txBox="1"/>
          <p:nvPr/>
        </p:nvSpPr>
        <p:spPr>
          <a:xfrm>
            <a:off x="3789853" y="5222449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2011</a:t>
            </a:r>
            <a:endParaRPr lang="ca-ES" sz="2800" b="1">
              <a:solidFill>
                <a:schemeClr val="bg1"/>
              </a:solidFill>
            </a:endParaRP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675C7A89-7F35-0932-10CD-34F9F9164632}"/>
              </a:ext>
            </a:extLst>
          </p:cNvPr>
          <p:cNvSpPr/>
          <p:nvPr/>
        </p:nvSpPr>
        <p:spPr>
          <a:xfrm>
            <a:off x="0" y="-17831"/>
            <a:ext cx="12192000" cy="47749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60772913-0EDD-706A-35C5-068D7B3F5801}"/>
              </a:ext>
            </a:extLst>
          </p:cNvPr>
          <p:cNvSpPr txBox="1"/>
          <p:nvPr/>
        </p:nvSpPr>
        <p:spPr>
          <a:xfrm>
            <a:off x="2590799" y="14084"/>
            <a:ext cx="6627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Anys 10s: Desenvolupament per frameworks</a:t>
            </a:r>
            <a:endParaRPr lang="ca-ES" b="1">
              <a:solidFill>
                <a:schemeClr val="bg1"/>
              </a:solidFill>
            </a:endParaRP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03B26B97-2EC1-AB60-A537-286EF5B3EF1F}"/>
              </a:ext>
            </a:extLst>
          </p:cNvPr>
          <p:cNvSpPr/>
          <p:nvPr/>
        </p:nvSpPr>
        <p:spPr>
          <a:xfrm>
            <a:off x="421504" y="4883089"/>
            <a:ext cx="1357460" cy="1291468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97BC52E2-5961-6B11-1449-D0E6AAEE180B}"/>
              </a:ext>
            </a:extLst>
          </p:cNvPr>
          <p:cNvSpPr txBox="1"/>
          <p:nvPr/>
        </p:nvSpPr>
        <p:spPr>
          <a:xfrm>
            <a:off x="633607" y="5222449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2010</a:t>
            </a:r>
            <a:endParaRPr lang="ca-ES" sz="2800" b="1">
              <a:solidFill>
                <a:schemeClr val="bg1"/>
              </a:solidFill>
            </a:endParaRPr>
          </a:p>
        </p:txBody>
      </p:sp>
      <p:sp>
        <p:nvSpPr>
          <p:cNvPr id="29" name="Elipse 28">
            <a:extLst>
              <a:ext uri="{FF2B5EF4-FFF2-40B4-BE49-F238E27FC236}">
                <a16:creationId xmlns:a16="http://schemas.microsoft.com/office/drawing/2014/main" id="{23CC5838-D9D6-FBCF-63B6-14D2C6B14EA0}"/>
              </a:ext>
            </a:extLst>
          </p:cNvPr>
          <p:cNvSpPr/>
          <p:nvPr/>
        </p:nvSpPr>
        <p:spPr>
          <a:xfrm>
            <a:off x="5703403" y="4883089"/>
            <a:ext cx="1357460" cy="1291468"/>
          </a:xfrm>
          <a:prstGeom prst="ellipse">
            <a:avLst/>
          </a:prstGeom>
          <a:solidFill>
            <a:srgbClr val="FF000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11F99362-06B4-09D5-DF90-5CC60ED28489}"/>
              </a:ext>
            </a:extLst>
          </p:cNvPr>
          <p:cNvSpPr txBox="1"/>
          <p:nvPr/>
        </p:nvSpPr>
        <p:spPr>
          <a:xfrm>
            <a:off x="5915506" y="5222449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2013</a:t>
            </a:r>
            <a:endParaRPr lang="ca-ES" sz="2800" b="1">
              <a:solidFill>
                <a:schemeClr val="bg1"/>
              </a:solidFill>
            </a:endParaRPr>
          </a:p>
        </p:txBody>
      </p:sp>
      <p:cxnSp>
        <p:nvCxnSpPr>
          <p:cNvPr id="31" name="Conector recto de flecha 30">
            <a:extLst>
              <a:ext uri="{FF2B5EF4-FFF2-40B4-BE49-F238E27FC236}">
                <a16:creationId xmlns:a16="http://schemas.microsoft.com/office/drawing/2014/main" id="{68EFAB39-8F72-E838-3BC7-D6D9CD368EA3}"/>
              </a:ext>
            </a:extLst>
          </p:cNvPr>
          <p:cNvCxnSpPr>
            <a:cxnSpLocks/>
            <a:endCxn id="29" idx="0"/>
          </p:cNvCxnSpPr>
          <p:nvPr/>
        </p:nvCxnSpPr>
        <p:spPr>
          <a:xfrm>
            <a:off x="6382133" y="676656"/>
            <a:ext cx="0" cy="4206433"/>
          </a:xfrm>
          <a:prstGeom prst="straightConnector1">
            <a:avLst/>
          </a:prstGeom>
          <a:solidFill>
            <a:schemeClr val="accent4">
              <a:lumMod val="75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45" name="CuadroTexto 44">
            <a:extLst>
              <a:ext uri="{FF2B5EF4-FFF2-40B4-BE49-F238E27FC236}">
                <a16:creationId xmlns:a16="http://schemas.microsoft.com/office/drawing/2014/main" id="{3BFE2878-368D-8A08-C444-F0D570B15A6A}"/>
              </a:ext>
            </a:extLst>
          </p:cNvPr>
          <p:cNvSpPr txBox="1"/>
          <p:nvPr/>
        </p:nvSpPr>
        <p:spPr>
          <a:xfrm>
            <a:off x="1379420" y="4147230"/>
            <a:ext cx="19191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/>
              <a:t>Responsive Web Design</a:t>
            </a:r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09F51409-09B0-F192-DB16-211B67B188F1}"/>
              </a:ext>
            </a:extLst>
          </p:cNvPr>
          <p:cNvCxnSpPr>
            <a:cxnSpLocks/>
            <a:endCxn id="2" idx="0"/>
          </p:cNvCxnSpPr>
          <p:nvPr/>
        </p:nvCxnSpPr>
        <p:spPr>
          <a:xfrm>
            <a:off x="1100234" y="676656"/>
            <a:ext cx="0" cy="4206433"/>
          </a:xfrm>
          <a:prstGeom prst="straightConnector1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0" name="Conector recto de flecha 19">
            <a:extLst>
              <a:ext uri="{FF2B5EF4-FFF2-40B4-BE49-F238E27FC236}">
                <a16:creationId xmlns:a16="http://schemas.microsoft.com/office/drawing/2014/main" id="{E29316E6-76CE-186E-5EF9-B4C07429675D}"/>
              </a:ext>
            </a:extLst>
          </p:cNvPr>
          <p:cNvCxnSpPr>
            <a:cxnSpLocks/>
            <a:endCxn id="7" idx="0"/>
          </p:cNvCxnSpPr>
          <p:nvPr/>
        </p:nvCxnSpPr>
        <p:spPr>
          <a:xfrm>
            <a:off x="4256480" y="747590"/>
            <a:ext cx="0" cy="4135499"/>
          </a:xfrm>
          <a:prstGeom prst="straightConnector1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9" name="Imagen 8">
            <a:extLst>
              <a:ext uri="{FF2B5EF4-FFF2-40B4-BE49-F238E27FC236}">
                <a16:creationId xmlns:a16="http://schemas.microsoft.com/office/drawing/2014/main" id="{9E759AE9-7E6D-D14D-95B1-E38C95BA76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509" y="808743"/>
            <a:ext cx="2308967" cy="611876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74F2BC02-854F-84AD-7222-C677F106C8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0144" y="2755474"/>
            <a:ext cx="2393241" cy="1435945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BFB9F409-15CD-22C4-FE6E-EC044E867A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489" y="2590303"/>
            <a:ext cx="1321914" cy="1863898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3E843D88-8009-70BE-8255-2ECC6F0EC4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501" y="747590"/>
            <a:ext cx="1336978" cy="1163171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C7A5939F-AA21-2EC1-735F-4D16698040E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3190" y="762935"/>
            <a:ext cx="1314628" cy="1138468"/>
          </a:xfrm>
          <a:prstGeom prst="rect">
            <a:avLst/>
          </a:prstGeom>
        </p:spPr>
      </p:pic>
      <p:pic>
        <p:nvPicPr>
          <p:cNvPr id="28" name="Imagen 27">
            <a:extLst>
              <a:ext uri="{FF2B5EF4-FFF2-40B4-BE49-F238E27FC236}">
                <a16:creationId xmlns:a16="http://schemas.microsoft.com/office/drawing/2014/main" id="{1FD9A7DE-5136-9CED-25D9-74464E5F9B1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2989" y="2636023"/>
            <a:ext cx="1875030" cy="1875030"/>
          </a:xfrm>
          <a:prstGeom prst="rect">
            <a:avLst/>
          </a:prstGeom>
        </p:spPr>
      </p:pic>
      <p:pic>
        <p:nvPicPr>
          <p:cNvPr id="35" name="Imagen 34">
            <a:extLst>
              <a:ext uri="{FF2B5EF4-FFF2-40B4-BE49-F238E27FC236}">
                <a16:creationId xmlns:a16="http://schemas.microsoft.com/office/drawing/2014/main" id="{F866B331-306C-6F16-8795-4FB3EF4687D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5526" y="732134"/>
            <a:ext cx="1289702" cy="1178627"/>
          </a:xfrm>
          <a:prstGeom prst="rect">
            <a:avLst/>
          </a:prstGeom>
        </p:spPr>
      </p:pic>
      <p:cxnSp>
        <p:nvCxnSpPr>
          <p:cNvPr id="37" name="Conector recto 36">
            <a:extLst>
              <a:ext uri="{FF2B5EF4-FFF2-40B4-BE49-F238E27FC236}">
                <a16:creationId xmlns:a16="http://schemas.microsoft.com/office/drawing/2014/main" id="{30F73843-08EC-A6EC-ED5D-0CF33A1E8D95}"/>
              </a:ext>
            </a:extLst>
          </p:cNvPr>
          <p:cNvCxnSpPr>
            <a:stCxn id="29" idx="6"/>
          </p:cNvCxnSpPr>
          <p:nvPr/>
        </p:nvCxnSpPr>
        <p:spPr>
          <a:xfrm>
            <a:off x="7060863" y="5528823"/>
            <a:ext cx="5131137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Elipse 37">
            <a:extLst>
              <a:ext uri="{FF2B5EF4-FFF2-40B4-BE49-F238E27FC236}">
                <a16:creationId xmlns:a16="http://schemas.microsoft.com/office/drawing/2014/main" id="{6529AC59-1B3C-AED7-FE6B-D7A44DF9AF4B}"/>
              </a:ext>
            </a:extLst>
          </p:cNvPr>
          <p:cNvSpPr/>
          <p:nvPr/>
        </p:nvSpPr>
        <p:spPr>
          <a:xfrm>
            <a:off x="7818559" y="4883089"/>
            <a:ext cx="1357460" cy="1291468"/>
          </a:xfrm>
          <a:prstGeom prst="ellipse">
            <a:avLst/>
          </a:prstGeom>
          <a:solidFill>
            <a:srgbClr val="FF000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id="{7C3D1314-D868-977C-CCEB-7CA8E6050032}"/>
              </a:ext>
            </a:extLst>
          </p:cNvPr>
          <p:cNvSpPr txBox="1"/>
          <p:nvPr/>
        </p:nvSpPr>
        <p:spPr>
          <a:xfrm>
            <a:off x="8030662" y="5222449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2014</a:t>
            </a:r>
            <a:endParaRPr lang="ca-ES" sz="2800" b="1">
              <a:solidFill>
                <a:schemeClr val="bg1"/>
              </a:solidFill>
            </a:endParaRPr>
          </a:p>
        </p:txBody>
      </p:sp>
      <p:cxnSp>
        <p:nvCxnSpPr>
          <p:cNvPr id="40" name="Conector recto de flecha 39">
            <a:extLst>
              <a:ext uri="{FF2B5EF4-FFF2-40B4-BE49-F238E27FC236}">
                <a16:creationId xmlns:a16="http://schemas.microsoft.com/office/drawing/2014/main" id="{0A6B5B91-2002-1631-6C8A-1589D47F7EBC}"/>
              </a:ext>
            </a:extLst>
          </p:cNvPr>
          <p:cNvCxnSpPr>
            <a:cxnSpLocks/>
            <a:endCxn id="38" idx="0"/>
          </p:cNvCxnSpPr>
          <p:nvPr/>
        </p:nvCxnSpPr>
        <p:spPr>
          <a:xfrm>
            <a:off x="8497289" y="676656"/>
            <a:ext cx="0" cy="4206433"/>
          </a:xfrm>
          <a:prstGeom prst="straightConnector1">
            <a:avLst/>
          </a:prstGeom>
          <a:solidFill>
            <a:schemeClr val="accent4">
              <a:lumMod val="75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14" name="Imagen 13">
            <a:extLst>
              <a:ext uri="{FF2B5EF4-FFF2-40B4-BE49-F238E27FC236}">
                <a16:creationId xmlns:a16="http://schemas.microsoft.com/office/drawing/2014/main" id="{C88DB849-1336-EF7C-E388-A6445234AC0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6431" y="3412928"/>
            <a:ext cx="1673612" cy="378236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E4CE0B74-6AFE-9B94-E27B-7B3045CA9C2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504" y="627969"/>
            <a:ext cx="11253649" cy="5681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90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2" name="Conector recto de flecha 51">
            <a:extLst>
              <a:ext uri="{FF2B5EF4-FFF2-40B4-BE49-F238E27FC236}">
                <a16:creationId xmlns:a16="http://schemas.microsoft.com/office/drawing/2014/main" id="{8C0E5C8E-A258-2ACB-A318-7D58540A01E8}"/>
              </a:ext>
            </a:extLst>
          </p:cNvPr>
          <p:cNvCxnSpPr>
            <a:cxnSpLocks/>
          </p:cNvCxnSpPr>
          <p:nvPr/>
        </p:nvCxnSpPr>
        <p:spPr>
          <a:xfrm>
            <a:off x="3905377" y="751882"/>
            <a:ext cx="0" cy="4206433"/>
          </a:xfrm>
          <a:prstGeom prst="straightConnector1">
            <a:avLst/>
          </a:prstGeom>
          <a:solidFill>
            <a:schemeClr val="accent4">
              <a:lumMod val="75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64" name="Conector recto 63">
            <a:extLst>
              <a:ext uri="{FF2B5EF4-FFF2-40B4-BE49-F238E27FC236}">
                <a16:creationId xmlns:a16="http://schemas.microsoft.com/office/drawing/2014/main" id="{2063BF03-2185-1FA4-1894-790C4F36770E}"/>
              </a:ext>
            </a:extLst>
          </p:cNvPr>
          <p:cNvCxnSpPr/>
          <p:nvPr/>
        </p:nvCxnSpPr>
        <p:spPr>
          <a:xfrm>
            <a:off x="0" y="5528823"/>
            <a:ext cx="12192000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2" name="Imagen 61">
            <a:extLst>
              <a:ext uri="{FF2B5EF4-FFF2-40B4-BE49-F238E27FC236}">
                <a16:creationId xmlns:a16="http://schemas.microsoft.com/office/drawing/2014/main" id="{DB759F50-5EF9-2826-A271-398BAA054C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5178" y="1802719"/>
            <a:ext cx="4339718" cy="3138295"/>
          </a:xfrm>
          <a:prstGeom prst="rect">
            <a:avLst/>
          </a:prstGeom>
        </p:spPr>
      </p:pic>
      <p:sp>
        <p:nvSpPr>
          <p:cNvPr id="26" name="Rectángulo 25">
            <a:extLst>
              <a:ext uri="{FF2B5EF4-FFF2-40B4-BE49-F238E27FC236}">
                <a16:creationId xmlns:a16="http://schemas.microsoft.com/office/drawing/2014/main" id="{675C7A89-7F35-0932-10CD-34F9F9164632}"/>
              </a:ext>
            </a:extLst>
          </p:cNvPr>
          <p:cNvSpPr/>
          <p:nvPr/>
        </p:nvSpPr>
        <p:spPr>
          <a:xfrm>
            <a:off x="0" y="-17831"/>
            <a:ext cx="12192000" cy="47749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>
              <a:solidFill>
                <a:srgbClr val="FF0000"/>
              </a:solidFill>
            </a:endParaRPr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60772913-0EDD-706A-35C5-068D7B3F5801}"/>
              </a:ext>
            </a:extLst>
          </p:cNvPr>
          <p:cNvSpPr txBox="1"/>
          <p:nvPr/>
        </p:nvSpPr>
        <p:spPr>
          <a:xfrm>
            <a:off x="2590799" y="14084"/>
            <a:ext cx="6627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Anys 10s: Desenvolupament per frameworks</a:t>
            </a:r>
            <a:endParaRPr lang="ca-ES" b="1">
              <a:solidFill>
                <a:schemeClr val="bg1"/>
              </a:solidFill>
            </a:endParaRPr>
          </a:p>
        </p:txBody>
      </p:sp>
      <p:sp>
        <p:nvSpPr>
          <p:cNvPr id="29" name="Elipse 28">
            <a:extLst>
              <a:ext uri="{FF2B5EF4-FFF2-40B4-BE49-F238E27FC236}">
                <a16:creationId xmlns:a16="http://schemas.microsoft.com/office/drawing/2014/main" id="{23CC5838-D9D6-FBCF-63B6-14D2C6B14EA0}"/>
              </a:ext>
            </a:extLst>
          </p:cNvPr>
          <p:cNvSpPr/>
          <p:nvPr/>
        </p:nvSpPr>
        <p:spPr>
          <a:xfrm>
            <a:off x="271867" y="4889403"/>
            <a:ext cx="1357460" cy="1291468"/>
          </a:xfrm>
          <a:prstGeom prst="ellipse">
            <a:avLst/>
          </a:prstGeom>
          <a:solidFill>
            <a:srgbClr val="FF000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11F99362-06B4-09D5-DF90-5CC60ED28489}"/>
              </a:ext>
            </a:extLst>
          </p:cNvPr>
          <p:cNvSpPr txBox="1"/>
          <p:nvPr/>
        </p:nvSpPr>
        <p:spPr>
          <a:xfrm>
            <a:off x="483970" y="5257044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2015</a:t>
            </a:r>
            <a:endParaRPr lang="ca-ES" sz="2800" b="1">
              <a:solidFill>
                <a:schemeClr val="bg1"/>
              </a:solidFill>
            </a:endParaRPr>
          </a:p>
        </p:txBody>
      </p:sp>
      <p:cxnSp>
        <p:nvCxnSpPr>
          <p:cNvPr id="31" name="Conector recto de flecha 30">
            <a:extLst>
              <a:ext uri="{FF2B5EF4-FFF2-40B4-BE49-F238E27FC236}">
                <a16:creationId xmlns:a16="http://schemas.microsoft.com/office/drawing/2014/main" id="{68EFAB39-8F72-E838-3BC7-D6D9CD368EA3}"/>
              </a:ext>
            </a:extLst>
          </p:cNvPr>
          <p:cNvCxnSpPr>
            <a:cxnSpLocks/>
            <a:endCxn id="29" idx="0"/>
          </p:cNvCxnSpPr>
          <p:nvPr/>
        </p:nvCxnSpPr>
        <p:spPr>
          <a:xfrm>
            <a:off x="950597" y="682970"/>
            <a:ext cx="0" cy="4206433"/>
          </a:xfrm>
          <a:prstGeom prst="straightConnector1">
            <a:avLst/>
          </a:prstGeom>
          <a:solidFill>
            <a:schemeClr val="accent4">
              <a:lumMod val="75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45" name="CuadroTexto 44">
            <a:extLst>
              <a:ext uri="{FF2B5EF4-FFF2-40B4-BE49-F238E27FC236}">
                <a16:creationId xmlns:a16="http://schemas.microsoft.com/office/drawing/2014/main" id="{3BFE2878-368D-8A08-C444-F0D570B15A6A}"/>
              </a:ext>
            </a:extLst>
          </p:cNvPr>
          <p:cNvSpPr txBox="1"/>
          <p:nvPr/>
        </p:nvSpPr>
        <p:spPr>
          <a:xfrm>
            <a:off x="996332" y="4571682"/>
            <a:ext cx="19191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/>
              <a:t>Visual Studio Code</a:t>
            </a:r>
          </a:p>
        </p:txBody>
      </p:sp>
      <p:sp>
        <p:nvSpPr>
          <p:cNvPr id="38" name="Elipse 37">
            <a:extLst>
              <a:ext uri="{FF2B5EF4-FFF2-40B4-BE49-F238E27FC236}">
                <a16:creationId xmlns:a16="http://schemas.microsoft.com/office/drawing/2014/main" id="{6529AC59-1B3C-AED7-FE6B-D7A44DF9AF4B}"/>
              </a:ext>
            </a:extLst>
          </p:cNvPr>
          <p:cNvSpPr/>
          <p:nvPr/>
        </p:nvSpPr>
        <p:spPr>
          <a:xfrm>
            <a:off x="6474391" y="4900811"/>
            <a:ext cx="1357460" cy="1291468"/>
          </a:xfrm>
          <a:prstGeom prst="ellipse">
            <a:avLst/>
          </a:prstGeom>
          <a:solidFill>
            <a:srgbClr val="FF000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id="{7C3D1314-D868-977C-CCEB-7CA8E6050032}"/>
              </a:ext>
            </a:extLst>
          </p:cNvPr>
          <p:cNvSpPr txBox="1"/>
          <p:nvPr/>
        </p:nvSpPr>
        <p:spPr>
          <a:xfrm>
            <a:off x="6686494" y="5259025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2018</a:t>
            </a:r>
            <a:endParaRPr lang="ca-ES" sz="2800" b="1">
              <a:solidFill>
                <a:schemeClr val="bg1"/>
              </a:solidFill>
            </a:endParaRPr>
          </a:p>
        </p:txBody>
      </p:sp>
      <p:cxnSp>
        <p:nvCxnSpPr>
          <p:cNvPr id="40" name="Conector recto de flecha 39">
            <a:extLst>
              <a:ext uri="{FF2B5EF4-FFF2-40B4-BE49-F238E27FC236}">
                <a16:creationId xmlns:a16="http://schemas.microsoft.com/office/drawing/2014/main" id="{0A6B5B91-2002-1631-6C8A-1589D47F7EBC}"/>
              </a:ext>
            </a:extLst>
          </p:cNvPr>
          <p:cNvCxnSpPr>
            <a:cxnSpLocks/>
            <a:endCxn id="38" idx="0"/>
          </p:cNvCxnSpPr>
          <p:nvPr/>
        </p:nvCxnSpPr>
        <p:spPr>
          <a:xfrm>
            <a:off x="7153121" y="694378"/>
            <a:ext cx="0" cy="4206433"/>
          </a:xfrm>
          <a:prstGeom prst="straightConnector1">
            <a:avLst/>
          </a:prstGeom>
          <a:solidFill>
            <a:schemeClr val="accent4">
              <a:lumMod val="75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46" name="Imagen 45">
            <a:extLst>
              <a:ext uri="{FF2B5EF4-FFF2-40B4-BE49-F238E27FC236}">
                <a16:creationId xmlns:a16="http://schemas.microsoft.com/office/drawing/2014/main" id="{83C68C46-DEE1-B972-3DD4-1E4737B3E2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983" y="750449"/>
            <a:ext cx="1767840" cy="1767840"/>
          </a:xfrm>
          <a:prstGeom prst="rect">
            <a:avLst/>
          </a:prstGeom>
        </p:spPr>
      </p:pic>
      <p:sp>
        <p:nvSpPr>
          <p:cNvPr id="47" name="CuadroTexto 46">
            <a:extLst>
              <a:ext uri="{FF2B5EF4-FFF2-40B4-BE49-F238E27FC236}">
                <a16:creationId xmlns:a16="http://schemas.microsoft.com/office/drawing/2014/main" id="{C038250C-FE94-8937-D61A-3A2B525B7C6D}"/>
              </a:ext>
            </a:extLst>
          </p:cNvPr>
          <p:cNvSpPr txBox="1"/>
          <p:nvPr/>
        </p:nvSpPr>
        <p:spPr>
          <a:xfrm>
            <a:off x="1014898" y="2603421"/>
            <a:ext cx="19191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/>
              <a:t>ES6</a:t>
            </a:r>
            <a:endParaRPr lang="ca-ES"/>
          </a:p>
        </p:txBody>
      </p:sp>
      <p:pic>
        <p:nvPicPr>
          <p:cNvPr id="49" name="Imagen 48">
            <a:extLst>
              <a:ext uri="{FF2B5EF4-FFF2-40B4-BE49-F238E27FC236}">
                <a16:creationId xmlns:a16="http://schemas.microsoft.com/office/drawing/2014/main" id="{347FD15E-000D-2F0B-086B-4DC780C0D99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903" y="3034324"/>
            <a:ext cx="1524000" cy="1524000"/>
          </a:xfrm>
          <a:prstGeom prst="rect">
            <a:avLst/>
          </a:prstGeom>
        </p:spPr>
      </p:pic>
      <p:sp>
        <p:nvSpPr>
          <p:cNvPr id="50" name="Elipse 49">
            <a:extLst>
              <a:ext uri="{FF2B5EF4-FFF2-40B4-BE49-F238E27FC236}">
                <a16:creationId xmlns:a16="http://schemas.microsoft.com/office/drawing/2014/main" id="{F6BB09C5-6E99-088F-EFBE-40B6229BBB32}"/>
              </a:ext>
            </a:extLst>
          </p:cNvPr>
          <p:cNvSpPr/>
          <p:nvPr/>
        </p:nvSpPr>
        <p:spPr>
          <a:xfrm>
            <a:off x="3226647" y="4901753"/>
            <a:ext cx="1357460" cy="1291468"/>
          </a:xfrm>
          <a:prstGeom prst="ellipse">
            <a:avLst/>
          </a:prstGeom>
          <a:solidFill>
            <a:srgbClr val="FF000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51" name="CuadroTexto 50">
            <a:extLst>
              <a:ext uri="{FF2B5EF4-FFF2-40B4-BE49-F238E27FC236}">
                <a16:creationId xmlns:a16="http://schemas.microsoft.com/office/drawing/2014/main" id="{861B040F-1C76-9FEF-29BF-56A4F6C8166E}"/>
              </a:ext>
            </a:extLst>
          </p:cNvPr>
          <p:cNvSpPr txBox="1"/>
          <p:nvPr/>
        </p:nvSpPr>
        <p:spPr>
          <a:xfrm>
            <a:off x="3438750" y="5241113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2016</a:t>
            </a:r>
            <a:endParaRPr lang="ca-ES" sz="2800" b="1">
              <a:solidFill>
                <a:schemeClr val="bg1"/>
              </a:solidFill>
            </a:endParaRPr>
          </a:p>
        </p:txBody>
      </p:sp>
      <p:pic>
        <p:nvPicPr>
          <p:cNvPr id="54" name="Imagen 53">
            <a:extLst>
              <a:ext uri="{FF2B5EF4-FFF2-40B4-BE49-F238E27FC236}">
                <a16:creationId xmlns:a16="http://schemas.microsoft.com/office/drawing/2014/main" id="{8F655FB2-10E4-EAC1-B6C0-8A3C5FCD0D6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7131" y="598790"/>
            <a:ext cx="2017429" cy="2017429"/>
          </a:xfrm>
          <a:prstGeom prst="rect">
            <a:avLst/>
          </a:prstGeom>
        </p:spPr>
      </p:pic>
      <p:sp>
        <p:nvSpPr>
          <p:cNvPr id="55" name="CuadroTexto 54">
            <a:extLst>
              <a:ext uri="{FF2B5EF4-FFF2-40B4-BE49-F238E27FC236}">
                <a16:creationId xmlns:a16="http://schemas.microsoft.com/office/drawing/2014/main" id="{381794B9-E0C1-4B49-D1B9-D31B8036FABC}"/>
              </a:ext>
            </a:extLst>
          </p:cNvPr>
          <p:cNvSpPr txBox="1"/>
          <p:nvPr/>
        </p:nvSpPr>
        <p:spPr>
          <a:xfrm>
            <a:off x="4043651" y="2474602"/>
            <a:ext cx="19191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/>
              <a:t>Angular</a:t>
            </a:r>
            <a:endParaRPr lang="ca-ES"/>
          </a:p>
        </p:txBody>
      </p:sp>
      <p:pic>
        <p:nvPicPr>
          <p:cNvPr id="57" name="Imagen 56">
            <a:extLst>
              <a:ext uri="{FF2B5EF4-FFF2-40B4-BE49-F238E27FC236}">
                <a16:creationId xmlns:a16="http://schemas.microsoft.com/office/drawing/2014/main" id="{7111358D-DFB3-7584-8F4A-41FD4D7D0A9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9616" y="2994888"/>
            <a:ext cx="1586138" cy="1586138"/>
          </a:xfrm>
          <a:prstGeom prst="rect">
            <a:avLst/>
          </a:prstGeom>
        </p:spPr>
      </p:pic>
      <p:sp>
        <p:nvSpPr>
          <p:cNvPr id="58" name="CuadroTexto 57">
            <a:extLst>
              <a:ext uri="{FF2B5EF4-FFF2-40B4-BE49-F238E27FC236}">
                <a16:creationId xmlns:a16="http://schemas.microsoft.com/office/drawing/2014/main" id="{159A3516-6831-F801-5C97-081B652568C6}"/>
              </a:ext>
            </a:extLst>
          </p:cNvPr>
          <p:cNvSpPr txBox="1"/>
          <p:nvPr/>
        </p:nvSpPr>
        <p:spPr>
          <a:xfrm>
            <a:off x="4124368" y="4602150"/>
            <a:ext cx="19191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/>
              <a:t>TypeScript</a:t>
            </a:r>
          </a:p>
        </p:txBody>
      </p:sp>
      <p:pic>
        <p:nvPicPr>
          <p:cNvPr id="60" name="Imagen 59">
            <a:extLst>
              <a:ext uri="{FF2B5EF4-FFF2-40B4-BE49-F238E27FC236}">
                <a16:creationId xmlns:a16="http://schemas.microsoft.com/office/drawing/2014/main" id="{F0C14C3F-2F9D-F15C-56FD-B5AD5D39B55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0944" y="526263"/>
            <a:ext cx="3226887" cy="1434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1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id="{20141F88-276C-22AA-10BC-66B4FF3A0801}"/>
              </a:ext>
            </a:extLst>
          </p:cNvPr>
          <p:cNvCxnSpPr>
            <a:cxnSpLocks/>
            <a:endCxn id="15" idx="2"/>
          </p:cNvCxnSpPr>
          <p:nvPr/>
        </p:nvCxnSpPr>
        <p:spPr>
          <a:xfrm>
            <a:off x="0" y="5528823"/>
            <a:ext cx="8593626" cy="631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ángulo 25">
            <a:extLst>
              <a:ext uri="{FF2B5EF4-FFF2-40B4-BE49-F238E27FC236}">
                <a16:creationId xmlns:a16="http://schemas.microsoft.com/office/drawing/2014/main" id="{675C7A89-7F35-0932-10CD-34F9F9164632}"/>
              </a:ext>
            </a:extLst>
          </p:cNvPr>
          <p:cNvSpPr/>
          <p:nvPr/>
        </p:nvSpPr>
        <p:spPr>
          <a:xfrm>
            <a:off x="0" y="-17831"/>
            <a:ext cx="12192000" cy="47749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>
              <a:solidFill>
                <a:srgbClr val="FF0000"/>
              </a:solidFill>
            </a:endParaRPr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60772913-0EDD-706A-35C5-068D7B3F5801}"/>
              </a:ext>
            </a:extLst>
          </p:cNvPr>
          <p:cNvSpPr txBox="1"/>
          <p:nvPr/>
        </p:nvSpPr>
        <p:spPr>
          <a:xfrm>
            <a:off x="2590799" y="14084"/>
            <a:ext cx="6627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Anys 20s : Inteligència Artificial i ...</a:t>
            </a:r>
            <a:endParaRPr lang="ca-ES" b="1">
              <a:solidFill>
                <a:schemeClr val="bg1"/>
              </a:solidFill>
            </a:endParaRPr>
          </a:p>
        </p:txBody>
      </p:sp>
      <p:sp>
        <p:nvSpPr>
          <p:cNvPr id="29" name="Elipse 28">
            <a:extLst>
              <a:ext uri="{FF2B5EF4-FFF2-40B4-BE49-F238E27FC236}">
                <a16:creationId xmlns:a16="http://schemas.microsoft.com/office/drawing/2014/main" id="{23CC5838-D9D6-FBCF-63B6-14D2C6B14EA0}"/>
              </a:ext>
            </a:extLst>
          </p:cNvPr>
          <p:cNvSpPr/>
          <p:nvPr/>
        </p:nvSpPr>
        <p:spPr>
          <a:xfrm>
            <a:off x="271867" y="4889403"/>
            <a:ext cx="1357460" cy="1291468"/>
          </a:xfrm>
          <a:prstGeom prst="ellipse">
            <a:avLst/>
          </a:prstGeom>
          <a:solidFill>
            <a:srgbClr val="FF000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11F99362-06B4-09D5-DF90-5CC60ED28489}"/>
              </a:ext>
            </a:extLst>
          </p:cNvPr>
          <p:cNvSpPr txBox="1"/>
          <p:nvPr/>
        </p:nvSpPr>
        <p:spPr>
          <a:xfrm>
            <a:off x="483970" y="5228763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2020</a:t>
            </a:r>
            <a:endParaRPr lang="ca-ES" sz="2800" b="1">
              <a:solidFill>
                <a:schemeClr val="bg1"/>
              </a:solidFill>
            </a:endParaRPr>
          </a:p>
        </p:txBody>
      </p:sp>
      <p:cxnSp>
        <p:nvCxnSpPr>
          <p:cNvPr id="31" name="Conector recto de flecha 30">
            <a:extLst>
              <a:ext uri="{FF2B5EF4-FFF2-40B4-BE49-F238E27FC236}">
                <a16:creationId xmlns:a16="http://schemas.microsoft.com/office/drawing/2014/main" id="{68EFAB39-8F72-E838-3BC7-D6D9CD368EA3}"/>
              </a:ext>
            </a:extLst>
          </p:cNvPr>
          <p:cNvCxnSpPr>
            <a:cxnSpLocks/>
            <a:endCxn id="29" idx="0"/>
          </p:cNvCxnSpPr>
          <p:nvPr/>
        </p:nvCxnSpPr>
        <p:spPr>
          <a:xfrm>
            <a:off x="950597" y="682970"/>
            <a:ext cx="0" cy="4206433"/>
          </a:xfrm>
          <a:prstGeom prst="straightConnector1">
            <a:avLst/>
          </a:prstGeom>
          <a:solidFill>
            <a:schemeClr val="accent4">
              <a:lumMod val="75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3" name="Imagen 2">
            <a:extLst>
              <a:ext uri="{FF2B5EF4-FFF2-40B4-BE49-F238E27FC236}">
                <a16:creationId xmlns:a16="http://schemas.microsoft.com/office/drawing/2014/main" id="{3C3A7FF2-F68E-B8B1-09D2-A85A3E415C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309" y="777240"/>
            <a:ext cx="4548477" cy="3032318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8C0E92F2-12D8-C6E1-9658-70BF366D75CC}"/>
              </a:ext>
            </a:extLst>
          </p:cNvPr>
          <p:cNvSpPr txBox="1"/>
          <p:nvPr/>
        </p:nvSpPr>
        <p:spPr>
          <a:xfrm>
            <a:off x="2338621" y="3890603"/>
            <a:ext cx="19191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/>
              <a:t>Teletrabajo</a:t>
            </a:r>
          </a:p>
        </p:txBody>
      </p:sp>
      <p:sp>
        <p:nvSpPr>
          <p:cNvPr id="5" name="Elipse 4">
            <a:extLst>
              <a:ext uri="{FF2B5EF4-FFF2-40B4-BE49-F238E27FC236}">
                <a16:creationId xmlns:a16="http://schemas.microsoft.com/office/drawing/2014/main" id="{7D1D0DF5-9422-E496-23A5-AC6D21D78A70}"/>
              </a:ext>
            </a:extLst>
          </p:cNvPr>
          <p:cNvSpPr/>
          <p:nvPr/>
        </p:nvSpPr>
        <p:spPr>
          <a:xfrm>
            <a:off x="5645786" y="4889403"/>
            <a:ext cx="1357460" cy="1291468"/>
          </a:xfrm>
          <a:prstGeom prst="ellipse">
            <a:avLst/>
          </a:prstGeom>
          <a:solidFill>
            <a:srgbClr val="FF000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86E04A9-B80C-DC39-4707-9AFC7CC2DF30}"/>
              </a:ext>
            </a:extLst>
          </p:cNvPr>
          <p:cNvSpPr txBox="1"/>
          <p:nvPr/>
        </p:nvSpPr>
        <p:spPr>
          <a:xfrm>
            <a:off x="5857889" y="5228763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2022</a:t>
            </a:r>
            <a:endParaRPr lang="ca-ES" sz="2800" b="1">
              <a:solidFill>
                <a:schemeClr val="bg1"/>
              </a:solidFill>
            </a:endParaRPr>
          </a:p>
        </p:txBody>
      </p:sp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1DC3C846-C7BA-8295-C438-061122D0CE4B}"/>
              </a:ext>
            </a:extLst>
          </p:cNvPr>
          <p:cNvCxnSpPr>
            <a:cxnSpLocks/>
            <a:endCxn id="5" idx="0"/>
          </p:cNvCxnSpPr>
          <p:nvPr/>
        </p:nvCxnSpPr>
        <p:spPr>
          <a:xfrm>
            <a:off x="6324516" y="682970"/>
            <a:ext cx="0" cy="4206433"/>
          </a:xfrm>
          <a:prstGeom prst="straightConnector1">
            <a:avLst/>
          </a:prstGeom>
          <a:solidFill>
            <a:schemeClr val="accent4">
              <a:lumMod val="75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9" name="Imagen 8">
            <a:extLst>
              <a:ext uri="{FF2B5EF4-FFF2-40B4-BE49-F238E27FC236}">
                <a16:creationId xmlns:a16="http://schemas.microsoft.com/office/drawing/2014/main" id="{2B6F4E7B-1F10-B0E2-0C8E-7A1ADB4481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1358" y="755884"/>
            <a:ext cx="4670045" cy="3113363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3372EE3D-FF7A-2852-83F5-A85436B134C6}"/>
              </a:ext>
            </a:extLst>
          </p:cNvPr>
          <p:cNvSpPr txBox="1"/>
          <p:nvPr/>
        </p:nvSpPr>
        <p:spPr>
          <a:xfrm>
            <a:off x="7581687" y="3975275"/>
            <a:ext cx="27425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/>
              <a:t>Inteligència Artificial</a:t>
            </a:r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056D3E59-8B4A-2AF1-E13D-00893BC4672A}"/>
              </a:ext>
            </a:extLst>
          </p:cNvPr>
          <p:cNvSpPr/>
          <p:nvPr/>
        </p:nvSpPr>
        <p:spPr>
          <a:xfrm>
            <a:off x="2805248" y="4889403"/>
            <a:ext cx="1357460" cy="1291468"/>
          </a:xfrm>
          <a:prstGeom prst="ellipse">
            <a:avLst/>
          </a:prstGeom>
          <a:solidFill>
            <a:srgbClr val="FF000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EE460C75-6F1F-779E-D89A-5D03A8C17F88}"/>
              </a:ext>
            </a:extLst>
          </p:cNvPr>
          <p:cNvSpPr txBox="1"/>
          <p:nvPr/>
        </p:nvSpPr>
        <p:spPr>
          <a:xfrm>
            <a:off x="3017351" y="5228763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2021</a:t>
            </a:r>
            <a:endParaRPr lang="ca-ES" sz="2800" b="1">
              <a:solidFill>
                <a:schemeClr val="bg1"/>
              </a:solidFill>
            </a:endParaRPr>
          </a:p>
        </p:txBody>
      </p:sp>
      <p:sp>
        <p:nvSpPr>
          <p:cNvPr id="15" name="Elipse 14">
            <a:extLst>
              <a:ext uri="{FF2B5EF4-FFF2-40B4-BE49-F238E27FC236}">
                <a16:creationId xmlns:a16="http://schemas.microsoft.com/office/drawing/2014/main" id="{00387365-9062-5796-4F30-F77EBF0F88D5}"/>
              </a:ext>
            </a:extLst>
          </p:cNvPr>
          <p:cNvSpPr/>
          <p:nvPr/>
        </p:nvSpPr>
        <p:spPr>
          <a:xfrm>
            <a:off x="8593626" y="4889403"/>
            <a:ext cx="1357460" cy="1291468"/>
          </a:xfrm>
          <a:prstGeom prst="ellipse">
            <a:avLst/>
          </a:prstGeom>
          <a:solidFill>
            <a:srgbClr val="FF000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933C6B-1E5A-282A-E698-C9EBD712E341}"/>
              </a:ext>
            </a:extLst>
          </p:cNvPr>
          <p:cNvSpPr txBox="1"/>
          <p:nvPr/>
        </p:nvSpPr>
        <p:spPr>
          <a:xfrm>
            <a:off x="8805729" y="5228763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2023</a:t>
            </a:r>
            <a:endParaRPr lang="ca-ES" sz="2800" b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581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1D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ángulo 25">
            <a:extLst>
              <a:ext uri="{FF2B5EF4-FFF2-40B4-BE49-F238E27FC236}">
                <a16:creationId xmlns:a16="http://schemas.microsoft.com/office/drawing/2014/main" id="{675C7A89-7F35-0932-10CD-34F9F9164632}"/>
              </a:ext>
            </a:extLst>
          </p:cNvPr>
          <p:cNvSpPr/>
          <p:nvPr/>
        </p:nvSpPr>
        <p:spPr>
          <a:xfrm>
            <a:off x="0" y="-17831"/>
            <a:ext cx="12192000" cy="47749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>
              <a:solidFill>
                <a:srgbClr val="FF0000"/>
              </a:solidFill>
            </a:endParaRPr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60772913-0EDD-706A-35C5-068D7B3F5801}"/>
              </a:ext>
            </a:extLst>
          </p:cNvPr>
          <p:cNvSpPr txBox="1"/>
          <p:nvPr/>
        </p:nvSpPr>
        <p:spPr>
          <a:xfrm>
            <a:off x="2590799" y="14084"/>
            <a:ext cx="6627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Enquesta Stackoverflow : tecnologies més utilitzades</a:t>
            </a:r>
            <a:endParaRPr lang="ca-ES" b="1">
              <a:solidFill>
                <a:schemeClr val="bg1"/>
              </a:solidFill>
            </a:endParaRPr>
          </a:p>
        </p:txBody>
      </p:sp>
      <p:sp>
        <p:nvSpPr>
          <p:cNvPr id="29" name="Elipse 28">
            <a:extLst>
              <a:ext uri="{FF2B5EF4-FFF2-40B4-BE49-F238E27FC236}">
                <a16:creationId xmlns:a16="http://schemas.microsoft.com/office/drawing/2014/main" id="{23CC5838-D9D6-FBCF-63B6-14D2C6B14EA0}"/>
              </a:ext>
            </a:extLst>
          </p:cNvPr>
          <p:cNvSpPr/>
          <p:nvPr/>
        </p:nvSpPr>
        <p:spPr>
          <a:xfrm>
            <a:off x="271867" y="4983673"/>
            <a:ext cx="1357460" cy="1291468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11F99362-06B4-09D5-DF90-5CC60ED28489}"/>
              </a:ext>
            </a:extLst>
          </p:cNvPr>
          <p:cNvSpPr txBox="1"/>
          <p:nvPr/>
        </p:nvSpPr>
        <p:spPr>
          <a:xfrm>
            <a:off x="483970" y="5323033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2022</a:t>
            </a:r>
            <a:endParaRPr lang="ca-ES" sz="2800" b="1">
              <a:solidFill>
                <a:schemeClr val="bg1"/>
              </a:solidFill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46B31D09-3F95-C57E-E6FF-4BE9033B7E17}"/>
              </a:ext>
            </a:extLst>
          </p:cNvPr>
          <p:cNvSpPr txBox="1"/>
          <p:nvPr/>
        </p:nvSpPr>
        <p:spPr>
          <a:xfrm>
            <a:off x="2100073" y="6275141"/>
            <a:ext cx="98933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20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https://survey.stackoverflow.co/2022/</a:t>
            </a:r>
            <a:endParaRPr lang="ca-ES" sz="1200">
              <a:solidFill>
                <a:schemeClr val="bg1"/>
              </a:solidFill>
            </a:endParaRPr>
          </a:p>
          <a:p>
            <a:r>
              <a:rPr lang="ca-ES" sz="120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https://www.devjobsscanner.com/blog/top-8-most-demanded-languages-in-2022/</a:t>
            </a:r>
            <a:endParaRPr lang="ca-ES" sz="1200">
              <a:solidFill>
                <a:schemeClr val="bg1"/>
              </a:solidFill>
            </a:endParaRPr>
          </a:p>
          <a:p>
            <a:endParaRPr lang="ca-ES" sz="1200">
              <a:solidFill>
                <a:schemeClr val="bg1"/>
              </a:solidFill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DE68917D-4F35-360E-4A5F-934C088F29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073" y="578594"/>
            <a:ext cx="8292928" cy="5511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07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1D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ángulo 25">
            <a:extLst>
              <a:ext uri="{FF2B5EF4-FFF2-40B4-BE49-F238E27FC236}">
                <a16:creationId xmlns:a16="http://schemas.microsoft.com/office/drawing/2014/main" id="{675C7A89-7F35-0932-10CD-34F9F9164632}"/>
              </a:ext>
            </a:extLst>
          </p:cNvPr>
          <p:cNvSpPr/>
          <p:nvPr/>
        </p:nvSpPr>
        <p:spPr>
          <a:xfrm>
            <a:off x="0" y="-17831"/>
            <a:ext cx="12192000" cy="47749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>
              <a:solidFill>
                <a:srgbClr val="FF0000"/>
              </a:solidFill>
            </a:endParaRPr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60772913-0EDD-706A-35C5-068D7B3F5801}"/>
              </a:ext>
            </a:extLst>
          </p:cNvPr>
          <p:cNvSpPr txBox="1"/>
          <p:nvPr/>
        </p:nvSpPr>
        <p:spPr>
          <a:xfrm>
            <a:off x="2590799" y="14084"/>
            <a:ext cx="6627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Enquesta Stackoverflow : tecnologies més utilitzades</a:t>
            </a:r>
            <a:endParaRPr lang="ca-ES" b="1">
              <a:solidFill>
                <a:schemeClr val="bg1"/>
              </a:solidFill>
            </a:endParaRPr>
          </a:p>
        </p:txBody>
      </p:sp>
      <p:sp>
        <p:nvSpPr>
          <p:cNvPr id="29" name="Elipse 28">
            <a:extLst>
              <a:ext uri="{FF2B5EF4-FFF2-40B4-BE49-F238E27FC236}">
                <a16:creationId xmlns:a16="http://schemas.microsoft.com/office/drawing/2014/main" id="{23CC5838-D9D6-FBCF-63B6-14D2C6B14EA0}"/>
              </a:ext>
            </a:extLst>
          </p:cNvPr>
          <p:cNvSpPr/>
          <p:nvPr/>
        </p:nvSpPr>
        <p:spPr>
          <a:xfrm>
            <a:off x="271867" y="4983673"/>
            <a:ext cx="1357460" cy="1291468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11F99362-06B4-09D5-DF90-5CC60ED28489}"/>
              </a:ext>
            </a:extLst>
          </p:cNvPr>
          <p:cNvSpPr txBox="1"/>
          <p:nvPr/>
        </p:nvSpPr>
        <p:spPr>
          <a:xfrm>
            <a:off x="483970" y="5323033"/>
            <a:ext cx="933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2022</a:t>
            </a:r>
            <a:endParaRPr lang="ca-ES" sz="2800" b="1">
              <a:solidFill>
                <a:schemeClr val="bg1"/>
              </a:solidFill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46B31D09-3F95-C57E-E6FF-4BE9033B7E17}"/>
              </a:ext>
            </a:extLst>
          </p:cNvPr>
          <p:cNvSpPr txBox="1"/>
          <p:nvPr/>
        </p:nvSpPr>
        <p:spPr>
          <a:xfrm>
            <a:off x="2100072" y="6536178"/>
            <a:ext cx="98933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200">
                <a:solidFill>
                  <a:schemeClr val="bg1"/>
                </a:solidFill>
              </a:rPr>
              <a:t>https://survey.stackoverflow.co/2022/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87D592B-9290-309D-7FC9-7E88A1F528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084" y="616654"/>
            <a:ext cx="8486179" cy="5843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232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8" name="Conector recto de flecha 57">
            <a:extLst>
              <a:ext uri="{FF2B5EF4-FFF2-40B4-BE49-F238E27FC236}">
                <a16:creationId xmlns:a16="http://schemas.microsoft.com/office/drawing/2014/main" id="{D5401A81-479C-2821-255C-B02BB0650956}"/>
              </a:ext>
            </a:extLst>
          </p:cNvPr>
          <p:cNvCxnSpPr>
            <a:cxnSpLocks/>
            <a:stCxn id="33" idx="0"/>
          </p:cNvCxnSpPr>
          <p:nvPr/>
        </p:nvCxnSpPr>
        <p:spPr>
          <a:xfrm flipH="1">
            <a:off x="7196328" y="4996437"/>
            <a:ext cx="2795387" cy="420853"/>
          </a:xfrm>
          <a:prstGeom prst="straightConnector1">
            <a:avLst/>
          </a:prstGeom>
          <a:ln w="762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ector recto de flecha 54">
            <a:extLst>
              <a:ext uri="{FF2B5EF4-FFF2-40B4-BE49-F238E27FC236}">
                <a16:creationId xmlns:a16="http://schemas.microsoft.com/office/drawing/2014/main" id="{B74B4EFA-F7F9-4CB8-8A42-3B3FB89681BD}"/>
              </a:ext>
            </a:extLst>
          </p:cNvPr>
          <p:cNvCxnSpPr>
            <a:cxnSpLocks/>
          </p:cNvCxnSpPr>
          <p:nvPr/>
        </p:nvCxnSpPr>
        <p:spPr>
          <a:xfrm>
            <a:off x="1947694" y="4991742"/>
            <a:ext cx="2560298" cy="404805"/>
          </a:xfrm>
          <a:prstGeom prst="straightConnector1">
            <a:avLst/>
          </a:prstGeom>
          <a:ln w="76200"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3" name="Grupo 52">
            <a:extLst>
              <a:ext uri="{FF2B5EF4-FFF2-40B4-BE49-F238E27FC236}">
                <a16:creationId xmlns:a16="http://schemas.microsoft.com/office/drawing/2014/main" id="{858A4756-CF38-AC10-5EB8-32D62F610056}"/>
              </a:ext>
            </a:extLst>
          </p:cNvPr>
          <p:cNvGrpSpPr/>
          <p:nvPr/>
        </p:nvGrpSpPr>
        <p:grpSpPr>
          <a:xfrm>
            <a:off x="5861045" y="2510475"/>
            <a:ext cx="5654838" cy="3758250"/>
            <a:chOff x="5861045" y="2510475"/>
            <a:chExt cx="5654838" cy="3758250"/>
          </a:xfrm>
        </p:grpSpPr>
        <p:cxnSp>
          <p:nvCxnSpPr>
            <p:cNvPr id="38" name="Conector recto de flecha 37">
              <a:extLst>
                <a:ext uri="{FF2B5EF4-FFF2-40B4-BE49-F238E27FC236}">
                  <a16:creationId xmlns:a16="http://schemas.microsoft.com/office/drawing/2014/main" id="{E4CAE349-7B30-6A6F-53CB-3082C181B666}"/>
                </a:ext>
              </a:extLst>
            </p:cNvPr>
            <p:cNvCxnSpPr>
              <a:cxnSpLocks/>
            </p:cNvCxnSpPr>
            <p:nvPr/>
          </p:nvCxnSpPr>
          <p:spPr>
            <a:xfrm>
              <a:off x="5861045" y="2510475"/>
              <a:ext cx="3264101" cy="1986111"/>
            </a:xfrm>
            <a:prstGeom prst="straightConnector1">
              <a:avLst/>
            </a:prstGeom>
            <a:ln w="7620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Elipse 30">
              <a:extLst>
                <a:ext uri="{FF2B5EF4-FFF2-40B4-BE49-F238E27FC236}">
                  <a16:creationId xmlns:a16="http://schemas.microsoft.com/office/drawing/2014/main" id="{655C1F11-94C6-23EA-2CB1-05B62FD7FA5B}"/>
                </a:ext>
              </a:extLst>
            </p:cNvPr>
            <p:cNvSpPr/>
            <p:nvPr/>
          </p:nvSpPr>
          <p:spPr>
            <a:xfrm>
              <a:off x="8572846" y="4361742"/>
              <a:ext cx="2880000" cy="12600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5080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a-ES"/>
            </a:p>
          </p:txBody>
        </p:sp>
        <p:sp>
          <p:nvSpPr>
            <p:cNvPr id="32" name="CuadroTexto 31">
              <a:extLst>
                <a:ext uri="{FF2B5EF4-FFF2-40B4-BE49-F238E27FC236}">
                  <a16:creationId xmlns:a16="http://schemas.microsoft.com/office/drawing/2014/main" id="{37CC725B-AFDF-3C3B-7A02-2021302950F4}"/>
                </a:ext>
              </a:extLst>
            </p:cNvPr>
            <p:cNvSpPr txBox="1"/>
            <p:nvPr/>
          </p:nvSpPr>
          <p:spPr>
            <a:xfrm>
              <a:off x="8940390" y="4403407"/>
              <a:ext cx="214855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2800" b="1">
                  <a:solidFill>
                    <a:schemeClr val="bg1"/>
                  </a:solidFill>
                </a:rPr>
                <a:t>marketing</a:t>
              </a:r>
              <a:endParaRPr lang="ca-ES" sz="2800" b="1">
                <a:solidFill>
                  <a:schemeClr val="bg1"/>
                </a:solidFill>
              </a:endParaRPr>
            </a:p>
          </p:txBody>
        </p:sp>
        <p:sp>
          <p:nvSpPr>
            <p:cNvPr id="33" name="CuadroTexto 32">
              <a:extLst>
                <a:ext uri="{FF2B5EF4-FFF2-40B4-BE49-F238E27FC236}">
                  <a16:creationId xmlns:a16="http://schemas.microsoft.com/office/drawing/2014/main" id="{4F808342-7F9B-EBC1-080C-D8DEF190B78F}"/>
                </a:ext>
              </a:extLst>
            </p:cNvPr>
            <p:cNvSpPr txBox="1"/>
            <p:nvPr/>
          </p:nvSpPr>
          <p:spPr>
            <a:xfrm>
              <a:off x="8974373" y="4996437"/>
              <a:ext cx="203468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2000" b="1">
                  <a:solidFill>
                    <a:schemeClr val="bg1"/>
                  </a:solidFill>
                </a:rPr>
                <a:t>SEO</a:t>
              </a:r>
              <a:endParaRPr lang="ca-ES" sz="2000" b="1">
                <a:solidFill>
                  <a:schemeClr val="bg1"/>
                </a:solidFill>
              </a:endParaRPr>
            </a:p>
          </p:txBody>
        </p:sp>
        <p:cxnSp>
          <p:nvCxnSpPr>
            <p:cNvPr id="34" name="Conector recto 33">
              <a:extLst>
                <a:ext uri="{FF2B5EF4-FFF2-40B4-BE49-F238E27FC236}">
                  <a16:creationId xmlns:a16="http://schemas.microsoft.com/office/drawing/2014/main" id="{590DC0BE-2AAE-7746-0EF4-5B03236C8F2D}"/>
                </a:ext>
              </a:extLst>
            </p:cNvPr>
            <p:cNvCxnSpPr>
              <a:cxnSpLocks/>
              <a:endCxn id="31" idx="6"/>
            </p:cNvCxnSpPr>
            <p:nvPr/>
          </p:nvCxnSpPr>
          <p:spPr>
            <a:xfrm>
              <a:off x="8572846" y="4972919"/>
              <a:ext cx="2880000" cy="18823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69" name="Imagen 68">
              <a:extLst>
                <a:ext uri="{FF2B5EF4-FFF2-40B4-BE49-F238E27FC236}">
                  <a16:creationId xmlns:a16="http://schemas.microsoft.com/office/drawing/2014/main" id="{428015DC-0C4C-4545-F494-A429789D8C0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35882" y="5854005"/>
              <a:ext cx="2880001" cy="414720"/>
            </a:xfrm>
            <a:prstGeom prst="rect">
              <a:avLst/>
            </a:prstGeom>
          </p:spPr>
        </p:pic>
      </p:grpSp>
      <p:grpSp>
        <p:nvGrpSpPr>
          <p:cNvPr id="52" name="Grupo 51">
            <a:extLst>
              <a:ext uri="{FF2B5EF4-FFF2-40B4-BE49-F238E27FC236}">
                <a16:creationId xmlns:a16="http://schemas.microsoft.com/office/drawing/2014/main" id="{6FB2F2B4-70A2-9BCC-7FF9-FD35B7D9D3F3}"/>
              </a:ext>
            </a:extLst>
          </p:cNvPr>
          <p:cNvGrpSpPr/>
          <p:nvPr/>
        </p:nvGrpSpPr>
        <p:grpSpPr>
          <a:xfrm>
            <a:off x="4412316" y="2481683"/>
            <a:ext cx="2904510" cy="3783591"/>
            <a:chOff x="4412316" y="2481683"/>
            <a:chExt cx="2904510" cy="3783591"/>
          </a:xfrm>
        </p:grpSpPr>
        <p:cxnSp>
          <p:nvCxnSpPr>
            <p:cNvPr id="18" name="Conector recto de flecha 17">
              <a:extLst>
                <a:ext uri="{FF2B5EF4-FFF2-40B4-BE49-F238E27FC236}">
                  <a16:creationId xmlns:a16="http://schemas.microsoft.com/office/drawing/2014/main" id="{6A176E2F-0FB9-832A-9D93-400DBC329AC6}"/>
                </a:ext>
              </a:extLst>
            </p:cNvPr>
            <p:cNvCxnSpPr>
              <a:cxnSpLocks/>
              <a:endCxn id="44" idx="0"/>
            </p:cNvCxnSpPr>
            <p:nvPr/>
          </p:nvCxnSpPr>
          <p:spPr>
            <a:xfrm flipH="1">
              <a:off x="5852316" y="2481683"/>
              <a:ext cx="8729" cy="2523591"/>
            </a:xfrm>
            <a:prstGeom prst="straightConnector1">
              <a:avLst/>
            </a:prstGeom>
            <a:ln w="7620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Elipse 43">
              <a:extLst>
                <a:ext uri="{FF2B5EF4-FFF2-40B4-BE49-F238E27FC236}">
                  <a16:creationId xmlns:a16="http://schemas.microsoft.com/office/drawing/2014/main" id="{E715926F-E09E-9F82-6FE5-E4A72842BA14}"/>
                </a:ext>
              </a:extLst>
            </p:cNvPr>
            <p:cNvSpPr/>
            <p:nvPr/>
          </p:nvSpPr>
          <p:spPr>
            <a:xfrm>
              <a:off x="4412316" y="5005274"/>
              <a:ext cx="2880000" cy="1260000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 w="3810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a-ES"/>
            </a:p>
          </p:txBody>
        </p:sp>
        <p:sp>
          <p:nvSpPr>
            <p:cNvPr id="45" name="CuadroTexto 44">
              <a:extLst>
                <a:ext uri="{FF2B5EF4-FFF2-40B4-BE49-F238E27FC236}">
                  <a16:creationId xmlns:a16="http://schemas.microsoft.com/office/drawing/2014/main" id="{0D6E934C-0BED-58E4-7C05-C8DA4C876410}"/>
                </a:ext>
              </a:extLst>
            </p:cNvPr>
            <p:cNvSpPr txBox="1"/>
            <p:nvPr/>
          </p:nvSpPr>
          <p:spPr>
            <a:xfrm>
              <a:off x="4778040" y="5052461"/>
              <a:ext cx="214855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2800" b="1">
                  <a:solidFill>
                    <a:schemeClr val="bg1"/>
                  </a:solidFill>
                </a:rPr>
                <a:t>developer</a:t>
              </a:r>
              <a:endParaRPr lang="ca-ES" sz="2800" b="1">
                <a:solidFill>
                  <a:schemeClr val="bg1"/>
                </a:solidFill>
              </a:endParaRPr>
            </a:p>
          </p:txBody>
        </p:sp>
        <p:sp>
          <p:nvSpPr>
            <p:cNvPr id="46" name="CuadroTexto 45">
              <a:extLst>
                <a:ext uri="{FF2B5EF4-FFF2-40B4-BE49-F238E27FC236}">
                  <a16:creationId xmlns:a16="http://schemas.microsoft.com/office/drawing/2014/main" id="{E9C94A95-EC4F-28C1-3768-DF25DD492E9F}"/>
                </a:ext>
              </a:extLst>
            </p:cNvPr>
            <p:cNvSpPr txBox="1"/>
            <p:nvPr/>
          </p:nvSpPr>
          <p:spPr>
            <a:xfrm>
              <a:off x="4436826" y="5660712"/>
              <a:ext cx="28800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2000" b="1">
                  <a:solidFill>
                    <a:schemeClr val="bg1"/>
                  </a:solidFill>
                </a:rPr>
                <a:t>codi</a:t>
              </a:r>
              <a:endParaRPr lang="ca-ES" sz="2000" b="1">
                <a:solidFill>
                  <a:schemeClr val="bg1"/>
                </a:solidFill>
              </a:endParaRPr>
            </a:p>
          </p:txBody>
        </p:sp>
        <p:cxnSp>
          <p:nvCxnSpPr>
            <p:cNvPr id="47" name="Conector recto 46">
              <a:extLst>
                <a:ext uri="{FF2B5EF4-FFF2-40B4-BE49-F238E27FC236}">
                  <a16:creationId xmlns:a16="http://schemas.microsoft.com/office/drawing/2014/main" id="{C45F7832-473F-2754-2018-375629A1C46A}"/>
                </a:ext>
              </a:extLst>
            </p:cNvPr>
            <p:cNvCxnSpPr>
              <a:stCxn id="44" idx="2"/>
              <a:endCxn id="44" idx="6"/>
            </p:cNvCxnSpPr>
            <p:nvPr/>
          </p:nvCxnSpPr>
          <p:spPr>
            <a:xfrm>
              <a:off x="4412316" y="5635274"/>
              <a:ext cx="2880000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Grupo 49">
            <a:extLst>
              <a:ext uri="{FF2B5EF4-FFF2-40B4-BE49-F238E27FC236}">
                <a16:creationId xmlns:a16="http://schemas.microsoft.com/office/drawing/2014/main" id="{D1E4C33C-C4DD-0831-31E4-F6B019A71BBF}"/>
              </a:ext>
            </a:extLst>
          </p:cNvPr>
          <p:cNvGrpSpPr/>
          <p:nvPr/>
        </p:nvGrpSpPr>
        <p:grpSpPr>
          <a:xfrm>
            <a:off x="383757" y="2481683"/>
            <a:ext cx="5459831" cy="3943270"/>
            <a:chOff x="383757" y="2481683"/>
            <a:chExt cx="5459831" cy="3943270"/>
          </a:xfrm>
        </p:grpSpPr>
        <p:cxnSp>
          <p:nvCxnSpPr>
            <p:cNvPr id="14" name="Conector recto de flecha 13">
              <a:extLst>
                <a:ext uri="{FF2B5EF4-FFF2-40B4-BE49-F238E27FC236}">
                  <a16:creationId xmlns:a16="http://schemas.microsoft.com/office/drawing/2014/main" id="{3EEF28B5-1BD1-A384-9536-54C608F5D140}"/>
                </a:ext>
              </a:extLst>
            </p:cNvPr>
            <p:cNvCxnSpPr/>
            <p:nvPr/>
          </p:nvCxnSpPr>
          <p:spPr>
            <a:xfrm flipH="1">
              <a:off x="2894029" y="2481683"/>
              <a:ext cx="2949559" cy="2014903"/>
            </a:xfrm>
            <a:prstGeom prst="straightConnector1">
              <a:avLst/>
            </a:prstGeom>
            <a:ln w="7620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C6848972-D0FB-0A53-40CF-89F77F0B0D14}"/>
                </a:ext>
              </a:extLst>
            </p:cNvPr>
            <p:cNvSpPr/>
            <p:nvPr/>
          </p:nvSpPr>
          <p:spPr>
            <a:xfrm>
              <a:off x="474259" y="4361742"/>
              <a:ext cx="2880000" cy="126000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38100"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a-ES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E374F661-F730-2AD4-C7F8-DAFE419F28BA}"/>
                </a:ext>
              </a:extLst>
            </p:cNvPr>
            <p:cNvSpPr txBox="1"/>
            <p:nvPr/>
          </p:nvSpPr>
          <p:spPr>
            <a:xfrm>
              <a:off x="839983" y="4408929"/>
              <a:ext cx="214855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2800" b="1">
                  <a:solidFill>
                    <a:schemeClr val="bg1"/>
                  </a:solidFill>
                </a:rPr>
                <a:t>designer</a:t>
              </a:r>
              <a:endParaRPr lang="ca-ES" sz="2800" b="1">
                <a:solidFill>
                  <a:schemeClr val="bg1"/>
                </a:solidFill>
              </a:endParaRPr>
            </a:p>
          </p:txBody>
        </p:sp>
        <p:sp>
          <p:nvSpPr>
            <p:cNvPr id="9" name="CuadroTexto 8">
              <a:extLst>
                <a:ext uri="{FF2B5EF4-FFF2-40B4-BE49-F238E27FC236}">
                  <a16:creationId xmlns:a16="http://schemas.microsoft.com/office/drawing/2014/main" id="{D540AC75-A21F-6736-CD62-7FF381060F2C}"/>
                </a:ext>
              </a:extLst>
            </p:cNvPr>
            <p:cNvSpPr txBox="1"/>
            <p:nvPr/>
          </p:nvSpPr>
          <p:spPr>
            <a:xfrm>
              <a:off x="383757" y="5017180"/>
              <a:ext cx="306100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2000" b="1">
                  <a:solidFill>
                    <a:schemeClr val="bg1"/>
                  </a:solidFill>
                </a:rPr>
                <a:t>aspectes visuals</a:t>
              </a:r>
              <a:endParaRPr lang="ca-ES" sz="2000" b="1">
                <a:solidFill>
                  <a:schemeClr val="bg1"/>
                </a:solidFill>
              </a:endParaRPr>
            </a:p>
          </p:txBody>
        </p:sp>
        <p:cxnSp>
          <p:nvCxnSpPr>
            <p:cNvPr id="10" name="Conector recto 9">
              <a:extLst>
                <a:ext uri="{FF2B5EF4-FFF2-40B4-BE49-F238E27FC236}">
                  <a16:creationId xmlns:a16="http://schemas.microsoft.com/office/drawing/2014/main" id="{C62F4F08-1E4D-77F8-ED44-681A288372A1}"/>
                </a:ext>
              </a:extLst>
            </p:cNvPr>
            <p:cNvCxnSpPr>
              <a:stCxn id="7" idx="2"/>
              <a:endCxn id="7" idx="6"/>
            </p:cNvCxnSpPr>
            <p:nvPr/>
          </p:nvCxnSpPr>
          <p:spPr>
            <a:xfrm>
              <a:off x="474259" y="4991742"/>
              <a:ext cx="2880000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6" name="Imagen 15">
              <a:extLst>
                <a:ext uri="{FF2B5EF4-FFF2-40B4-BE49-F238E27FC236}">
                  <a16:creationId xmlns:a16="http://schemas.microsoft.com/office/drawing/2014/main" id="{4AA00A47-3DA6-59D6-3626-B806DB65116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6117" y="5691225"/>
              <a:ext cx="489152" cy="733728"/>
            </a:xfrm>
            <a:prstGeom prst="rect">
              <a:avLst/>
            </a:prstGeom>
          </p:spPr>
        </p:pic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294CA1F4-F0CB-511B-837B-626D6C0F162F}"/>
                </a:ext>
              </a:extLst>
            </p:cNvPr>
            <p:cNvSpPr txBox="1"/>
            <p:nvPr/>
          </p:nvSpPr>
          <p:spPr>
            <a:xfrm>
              <a:off x="1165269" y="5825684"/>
              <a:ext cx="7824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/>
                <a:t>Figma</a:t>
              </a:r>
              <a:endParaRPr lang="ca-ES"/>
            </a:p>
          </p:txBody>
        </p:sp>
      </p:grpSp>
      <p:pic>
        <p:nvPicPr>
          <p:cNvPr id="51" name="Imagen 50">
            <a:extLst>
              <a:ext uri="{FF2B5EF4-FFF2-40B4-BE49-F238E27FC236}">
                <a16:creationId xmlns:a16="http://schemas.microsoft.com/office/drawing/2014/main" id="{352070D3-6626-078B-938D-45DCFD6758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2511" y="2534489"/>
            <a:ext cx="970335" cy="523220"/>
          </a:xfrm>
          <a:prstGeom prst="rect">
            <a:avLst/>
          </a:prstGeom>
        </p:spPr>
      </p:pic>
      <p:sp>
        <p:nvSpPr>
          <p:cNvPr id="11" name="Elipse 10">
            <a:extLst>
              <a:ext uri="{FF2B5EF4-FFF2-40B4-BE49-F238E27FC236}">
                <a16:creationId xmlns:a16="http://schemas.microsoft.com/office/drawing/2014/main" id="{943DB225-1DAD-ADA9-2F93-9189B0200C75}"/>
              </a:ext>
            </a:extLst>
          </p:cNvPr>
          <p:cNvSpPr/>
          <p:nvPr/>
        </p:nvSpPr>
        <p:spPr>
          <a:xfrm>
            <a:off x="3109162" y="515162"/>
            <a:ext cx="6496751" cy="3042271"/>
          </a:xfrm>
          <a:prstGeom prst="ellipse">
            <a:avLst/>
          </a:prstGeom>
          <a:solidFill>
            <a:schemeClr val="bg1">
              <a:lumMod val="65000"/>
              <a:alpha val="24000"/>
            </a:schemeClr>
          </a:solidFill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pic>
        <p:nvPicPr>
          <p:cNvPr id="63" name="Imagen 62">
            <a:extLst>
              <a:ext uri="{FF2B5EF4-FFF2-40B4-BE49-F238E27FC236}">
                <a16:creationId xmlns:a16="http://schemas.microsoft.com/office/drawing/2014/main" id="{A908521D-C1E2-CABE-CE50-FD53E88E692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826" y="1677801"/>
            <a:ext cx="1250448" cy="649092"/>
          </a:xfrm>
          <a:prstGeom prst="rect">
            <a:avLst/>
          </a:prstGeom>
        </p:spPr>
      </p:pic>
      <p:sp>
        <p:nvSpPr>
          <p:cNvPr id="29" name="Elipse 28">
            <a:extLst>
              <a:ext uri="{FF2B5EF4-FFF2-40B4-BE49-F238E27FC236}">
                <a16:creationId xmlns:a16="http://schemas.microsoft.com/office/drawing/2014/main" id="{23CC5838-D9D6-FBCF-63B6-14D2C6B14EA0}"/>
              </a:ext>
            </a:extLst>
          </p:cNvPr>
          <p:cNvSpPr/>
          <p:nvPr/>
        </p:nvSpPr>
        <p:spPr>
          <a:xfrm>
            <a:off x="4436826" y="1851683"/>
            <a:ext cx="2880000" cy="1260000"/>
          </a:xfrm>
          <a:prstGeom prst="ellipse">
            <a:avLst/>
          </a:prstGeom>
          <a:solidFill>
            <a:srgbClr val="FF0000"/>
          </a:solidFill>
          <a:ln w="508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11F99362-06B4-09D5-DF90-5CC60ED28489}"/>
              </a:ext>
            </a:extLst>
          </p:cNvPr>
          <p:cNvSpPr txBox="1"/>
          <p:nvPr/>
        </p:nvSpPr>
        <p:spPr>
          <a:xfrm>
            <a:off x="4846826" y="1858894"/>
            <a:ext cx="2148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webmaster</a:t>
            </a:r>
            <a:endParaRPr lang="ca-ES" sz="2800" b="1">
              <a:solidFill>
                <a:schemeClr val="bg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7D2752DC-444E-92C8-6A36-D40A6234EC39}"/>
              </a:ext>
            </a:extLst>
          </p:cNvPr>
          <p:cNvSpPr txBox="1"/>
          <p:nvPr/>
        </p:nvSpPr>
        <p:spPr>
          <a:xfrm>
            <a:off x="4846825" y="2510475"/>
            <a:ext cx="2148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TOT</a:t>
            </a:r>
            <a:endParaRPr lang="ca-ES" sz="2800" b="1">
              <a:solidFill>
                <a:schemeClr val="bg1"/>
              </a:solidFill>
            </a:endParaRPr>
          </a:p>
        </p:txBody>
      </p: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D1C9F9C5-7B88-2629-E0D8-35ACA7BD607B}"/>
              </a:ext>
            </a:extLst>
          </p:cNvPr>
          <p:cNvCxnSpPr>
            <a:cxnSpLocks/>
            <a:stCxn id="29" idx="2"/>
            <a:endCxn id="29" idx="6"/>
          </p:cNvCxnSpPr>
          <p:nvPr/>
        </p:nvCxnSpPr>
        <p:spPr>
          <a:xfrm>
            <a:off x="4436826" y="2481683"/>
            <a:ext cx="2880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" name="Imagen 56">
            <a:extLst>
              <a:ext uri="{FF2B5EF4-FFF2-40B4-BE49-F238E27FC236}">
                <a16:creationId xmlns:a16="http://schemas.microsoft.com/office/drawing/2014/main" id="{057D3B4C-F1DA-1BF9-2712-F3BD7A0C85E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844" y="1007204"/>
            <a:ext cx="1966562" cy="744910"/>
          </a:xfrm>
          <a:prstGeom prst="rect">
            <a:avLst/>
          </a:prstGeom>
        </p:spPr>
      </p:pic>
      <p:pic>
        <p:nvPicPr>
          <p:cNvPr id="67" name="Imagen 66">
            <a:extLst>
              <a:ext uri="{FF2B5EF4-FFF2-40B4-BE49-F238E27FC236}">
                <a16:creationId xmlns:a16="http://schemas.microsoft.com/office/drawing/2014/main" id="{2E0AA913-0169-EE37-A6DD-20F83F556BE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065065"/>
            <a:ext cx="2553358" cy="582165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77CA483D-9CC0-D632-B6DF-CC48B3A51FB2}"/>
              </a:ext>
            </a:extLst>
          </p:cNvPr>
          <p:cNvSpPr/>
          <p:nvPr/>
        </p:nvSpPr>
        <p:spPr>
          <a:xfrm>
            <a:off x="0" y="-17831"/>
            <a:ext cx="12192000" cy="47749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>
              <a:solidFill>
                <a:srgbClr val="FF0000"/>
              </a:solidFill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887A267-5842-646C-BC23-37222DA48C54}"/>
              </a:ext>
            </a:extLst>
          </p:cNvPr>
          <p:cNvSpPr txBox="1"/>
          <p:nvPr/>
        </p:nvSpPr>
        <p:spPr>
          <a:xfrm>
            <a:off x="2590799" y="14084"/>
            <a:ext cx="6627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Perfils laborals</a:t>
            </a:r>
            <a:endParaRPr lang="ca-ES" b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68411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upo 47">
            <a:extLst>
              <a:ext uri="{FF2B5EF4-FFF2-40B4-BE49-F238E27FC236}">
                <a16:creationId xmlns:a16="http://schemas.microsoft.com/office/drawing/2014/main" id="{EA48A38C-B6C9-FC38-670D-5F183E2C409F}"/>
              </a:ext>
            </a:extLst>
          </p:cNvPr>
          <p:cNvGrpSpPr/>
          <p:nvPr/>
        </p:nvGrpSpPr>
        <p:grpSpPr>
          <a:xfrm>
            <a:off x="6907820" y="729356"/>
            <a:ext cx="4620045" cy="1897163"/>
            <a:chOff x="6895838" y="454212"/>
            <a:chExt cx="4620045" cy="1897163"/>
          </a:xfrm>
        </p:grpSpPr>
        <p:pic>
          <p:nvPicPr>
            <p:cNvPr id="51" name="Imagen 50">
              <a:extLst>
                <a:ext uri="{FF2B5EF4-FFF2-40B4-BE49-F238E27FC236}">
                  <a16:creationId xmlns:a16="http://schemas.microsoft.com/office/drawing/2014/main" id="{352070D3-6626-078B-938D-45DCFD67585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5838" y="1282319"/>
              <a:ext cx="970335" cy="523220"/>
            </a:xfrm>
            <a:prstGeom prst="rect">
              <a:avLst/>
            </a:prstGeom>
          </p:spPr>
        </p:pic>
        <p:pic>
          <p:nvPicPr>
            <p:cNvPr id="63" name="Imagen 62">
              <a:extLst>
                <a:ext uri="{FF2B5EF4-FFF2-40B4-BE49-F238E27FC236}">
                  <a16:creationId xmlns:a16="http://schemas.microsoft.com/office/drawing/2014/main" id="{A908521D-C1E2-CABE-CE50-FD53E88E692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69594" y="674332"/>
              <a:ext cx="1250448" cy="649092"/>
            </a:xfrm>
            <a:prstGeom prst="rect">
              <a:avLst/>
            </a:prstGeom>
          </p:spPr>
        </p:pic>
        <p:pic>
          <p:nvPicPr>
            <p:cNvPr id="26" name="Imagen 25">
              <a:extLst>
                <a:ext uri="{FF2B5EF4-FFF2-40B4-BE49-F238E27FC236}">
                  <a16:creationId xmlns:a16="http://schemas.microsoft.com/office/drawing/2014/main" id="{3343BAF2-B506-AD99-36AA-F1EEFD8537D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20042" y="454212"/>
              <a:ext cx="933219" cy="933219"/>
            </a:xfrm>
            <a:prstGeom prst="rect">
              <a:avLst/>
            </a:prstGeom>
          </p:spPr>
        </p:pic>
        <p:pic>
          <p:nvPicPr>
            <p:cNvPr id="27" name="Imagen 26">
              <a:extLst>
                <a:ext uri="{FF2B5EF4-FFF2-40B4-BE49-F238E27FC236}">
                  <a16:creationId xmlns:a16="http://schemas.microsoft.com/office/drawing/2014/main" id="{3501F3E5-808D-3AD4-09E3-5584DD81DAD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9375" y="1599337"/>
              <a:ext cx="686508" cy="752038"/>
            </a:xfrm>
            <a:prstGeom prst="rect">
              <a:avLst/>
            </a:prstGeom>
          </p:spPr>
        </p:pic>
        <p:pic>
          <p:nvPicPr>
            <p:cNvPr id="28" name="Imagen 27">
              <a:extLst>
                <a:ext uri="{FF2B5EF4-FFF2-40B4-BE49-F238E27FC236}">
                  <a16:creationId xmlns:a16="http://schemas.microsoft.com/office/drawing/2014/main" id="{E2078C17-2B30-1F1F-6692-94B2953FB52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0012846" y="917718"/>
              <a:ext cx="1060796" cy="646232"/>
            </a:xfrm>
            <a:prstGeom prst="rect">
              <a:avLst/>
            </a:prstGeom>
          </p:spPr>
        </p:pic>
      </p:grpSp>
      <p:sp>
        <p:nvSpPr>
          <p:cNvPr id="49" name="Elipse 48">
            <a:extLst>
              <a:ext uri="{FF2B5EF4-FFF2-40B4-BE49-F238E27FC236}">
                <a16:creationId xmlns:a16="http://schemas.microsoft.com/office/drawing/2014/main" id="{AF18C193-92A4-DA62-55FA-E2165339ABD1}"/>
              </a:ext>
            </a:extLst>
          </p:cNvPr>
          <p:cNvSpPr/>
          <p:nvPr/>
        </p:nvSpPr>
        <p:spPr>
          <a:xfrm>
            <a:off x="6455096" y="541986"/>
            <a:ext cx="5661416" cy="3311439"/>
          </a:xfrm>
          <a:prstGeom prst="ellipse">
            <a:avLst/>
          </a:prstGeom>
          <a:solidFill>
            <a:schemeClr val="bg1">
              <a:lumMod val="65000"/>
              <a:alpha val="75000"/>
            </a:schemeClr>
          </a:solidFill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grpSp>
        <p:nvGrpSpPr>
          <p:cNvPr id="43" name="Grupo 42">
            <a:extLst>
              <a:ext uri="{FF2B5EF4-FFF2-40B4-BE49-F238E27FC236}">
                <a16:creationId xmlns:a16="http://schemas.microsoft.com/office/drawing/2014/main" id="{8CAE00F6-3E18-9643-45C4-884D8F532FF7}"/>
              </a:ext>
            </a:extLst>
          </p:cNvPr>
          <p:cNvGrpSpPr/>
          <p:nvPr/>
        </p:nvGrpSpPr>
        <p:grpSpPr>
          <a:xfrm>
            <a:off x="5838306" y="1870719"/>
            <a:ext cx="4795443" cy="3789994"/>
            <a:chOff x="5876826" y="1542165"/>
            <a:chExt cx="4692608" cy="4118547"/>
          </a:xfrm>
        </p:grpSpPr>
        <p:cxnSp>
          <p:nvCxnSpPr>
            <p:cNvPr id="40" name="Conector recto de flecha 39">
              <a:extLst>
                <a:ext uri="{FF2B5EF4-FFF2-40B4-BE49-F238E27FC236}">
                  <a16:creationId xmlns:a16="http://schemas.microsoft.com/office/drawing/2014/main" id="{C5A82A86-E65E-B52F-DA00-D5FC86060FBA}"/>
                </a:ext>
              </a:extLst>
            </p:cNvPr>
            <p:cNvCxnSpPr>
              <a:cxnSpLocks/>
              <a:stCxn id="46" idx="0"/>
            </p:cNvCxnSpPr>
            <p:nvPr/>
          </p:nvCxnSpPr>
          <p:spPr>
            <a:xfrm flipV="1">
              <a:off x="5876826" y="2751129"/>
              <a:ext cx="2593339" cy="2909583"/>
            </a:xfrm>
            <a:prstGeom prst="straightConnector1">
              <a:avLst/>
            </a:prstGeom>
            <a:ln w="76200">
              <a:solidFill>
                <a:schemeClr val="accent4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Elipse 21">
              <a:extLst>
                <a:ext uri="{FF2B5EF4-FFF2-40B4-BE49-F238E27FC236}">
                  <a16:creationId xmlns:a16="http://schemas.microsoft.com/office/drawing/2014/main" id="{0FC86ADF-46A7-A534-02E4-246D882D39D9}"/>
                </a:ext>
              </a:extLst>
            </p:cNvPr>
            <p:cNvSpPr/>
            <p:nvPr/>
          </p:nvSpPr>
          <p:spPr>
            <a:xfrm>
              <a:off x="7689434" y="1542165"/>
              <a:ext cx="2880000" cy="1260000"/>
            </a:xfrm>
            <a:prstGeom prst="ellipse">
              <a:avLst/>
            </a:prstGeom>
            <a:solidFill>
              <a:srgbClr val="CC00CC"/>
            </a:solidFill>
            <a:ln w="508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a-ES"/>
            </a:p>
          </p:txBody>
        </p: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3B0D5367-3F1F-5D46-AF71-4C6BA52DB17A}"/>
                </a:ext>
              </a:extLst>
            </p:cNvPr>
            <p:cNvSpPr txBox="1"/>
            <p:nvPr/>
          </p:nvSpPr>
          <p:spPr>
            <a:xfrm>
              <a:off x="8045767" y="1619694"/>
              <a:ext cx="214855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2800" b="1">
                  <a:solidFill>
                    <a:schemeClr val="bg1"/>
                  </a:solidFill>
                </a:rPr>
                <a:t>backend</a:t>
              </a:r>
              <a:endParaRPr lang="ca-ES" sz="2800" b="1">
                <a:solidFill>
                  <a:schemeClr val="bg1"/>
                </a:solidFill>
              </a:endParaRPr>
            </a:p>
          </p:txBody>
        </p:sp>
        <p:sp>
          <p:nvSpPr>
            <p:cNvPr id="24" name="CuadroTexto 23">
              <a:extLst>
                <a:ext uri="{FF2B5EF4-FFF2-40B4-BE49-F238E27FC236}">
                  <a16:creationId xmlns:a16="http://schemas.microsoft.com/office/drawing/2014/main" id="{72EEED8E-6731-8339-BAD8-DB79F08972FF}"/>
                </a:ext>
              </a:extLst>
            </p:cNvPr>
            <p:cNvSpPr txBox="1"/>
            <p:nvPr/>
          </p:nvSpPr>
          <p:spPr>
            <a:xfrm>
              <a:off x="8055158" y="2196304"/>
              <a:ext cx="2148551" cy="5685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2800" b="1">
                  <a:solidFill>
                    <a:schemeClr val="bg1"/>
                  </a:solidFill>
                </a:rPr>
                <a:t>servidor</a:t>
              </a:r>
              <a:endParaRPr lang="ca-ES" sz="2800" b="1">
                <a:solidFill>
                  <a:schemeClr val="bg1"/>
                </a:solidFill>
              </a:endParaRPr>
            </a:p>
          </p:txBody>
        </p:sp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25A344BC-AB84-A5EE-512D-FE37B2585EEE}"/>
                </a:ext>
              </a:extLst>
            </p:cNvPr>
            <p:cNvCxnSpPr>
              <a:cxnSpLocks/>
              <a:stCxn id="22" idx="2"/>
              <a:endCxn id="22" idx="6"/>
            </p:cNvCxnSpPr>
            <p:nvPr/>
          </p:nvCxnSpPr>
          <p:spPr>
            <a:xfrm>
              <a:off x="7689434" y="2172165"/>
              <a:ext cx="2880000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Elipse 10">
            <a:extLst>
              <a:ext uri="{FF2B5EF4-FFF2-40B4-BE49-F238E27FC236}">
                <a16:creationId xmlns:a16="http://schemas.microsoft.com/office/drawing/2014/main" id="{943DB225-1DAD-ADA9-2F93-9189B0200C75}"/>
              </a:ext>
            </a:extLst>
          </p:cNvPr>
          <p:cNvSpPr/>
          <p:nvPr/>
        </p:nvSpPr>
        <p:spPr>
          <a:xfrm>
            <a:off x="469882" y="517875"/>
            <a:ext cx="5843822" cy="3311439"/>
          </a:xfrm>
          <a:prstGeom prst="ellipse">
            <a:avLst/>
          </a:prstGeom>
          <a:solidFill>
            <a:schemeClr val="bg1">
              <a:lumMod val="65000"/>
              <a:alpha val="24000"/>
            </a:schemeClr>
          </a:solidFill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cxnSp>
        <p:nvCxnSpPr>
          <p:cNvPr id="37" name="Conector recto de flecha 36">
            <a:extLst>
              <a:ext uri="{FF2B5EF4-FFF2-40B4-BE49-F238E27FC236}">
                <a16:creationId xmlns:a16="http://schemas.microsoft.com/office/drawing/2014/main" id="{33C58175-D75A-F3F5-AB23-4C5FE4C85703}"/>
              </a:ext>
            </a:extLst>
          </p:cNvPr>
          <p:cNvCxnSpPr/>
          <p:nvPr/>
        </p:nvCxnSpPr>
        <p:spPr>
          <a:xfrm flipH="1" flipV="1">
            <a:off x="4276858" y="3136390"/>
            <a:ext cx="1558027" cy="2524322"/>
          </a:xfrm>
          <a:prstGeom prst="straightConnector1">
            <a:avLst/>
          </a:prstGeom>
          <a:ln w="76200">
            <a:solidFill>
              <a:schemeClr val="accent4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Elipse 28">
            <a:extLst>
              <a:ext uri="{FF2B5EF4-FFF2-40B4-BE49-F238E27FC236}">
                <a16:creationId xmlns:a16="http://schemas.microsoft.com/office/drawing/2014/main" id="{23CC5838-D9D6-FBCF-63B6-14D2C6B14EA0}"/>
              </a:ext>
            </a:extLst>
          </p:cNvPr>
          <p:cNvSpPr/>
          <p:nvPr/>
        </p:nvSpPr>
        <p:spPr>
          <a:xfrm>
            <a:off x="2511460" y="1985856"/>
            <a:ext cx="2880000" cy="1150534"/>
          </a:xfrm>
          <a:prstGeom prst="ellipse">
            <a:avLst/>
          </a:prstGeom>
          <a:solidFill>
            <a:srgbClr val="CC00CC"/>
          </a:solidFill>
          <a:ln w="508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11F99362-06B4-09D5-DF90-5CC60ED28489}"/>
              </a:ext>
            </a:extLst>
          </p:cNvPr>
          <p:cNvSpPr txBox="1"/>
          <p:nvPr/>
        </p:nvSpPr>
        <p:spPr>
          <a:xfrm>
            <a:off x="2867793" y="2056649"/>
            <a:ext cx="2148551" cy="4777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frontend</a:t>
            </a:r>
            <a:endParaRPr lang="ca-ES" sz="2800" b="1">
              <a:solidFill>
                <a:schemeClr val="bg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7D2752DC-444E-92C8-6A36-D40A6234EC39}"/>
              </a:ext>
            </a:extLst>
          </p:cNvPr>
          <p:cNvSpPr txBox="1"/>
          <p:nvPr/>
        </p:nvSpPr>
        <p:spPr>
          <a:xfrm>
            <a:off x="2877184" y="2583165"/>
            <a:ext cx="2148551" cy="4777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client</a:t>
            </a:r>
            <a:endParaRPr lang="ca-ES" sz="2800" b="1">
              <a:solidFill>
                <a:schemeClr val="bg1"/>
              </a:solidFill>
            </a:endParaRPr>
          </a:p>
        </p:txBody>
      </p: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D1C9F9C5-7B88-2629-E0D8-35ACA7BD607B}"/>
              </a:ext>
            </a:extLst>
          </p:cNvPr>
          <p:cNvCxnSpPr>
            <a:cxnSpLocks/>
            <a:stCxn id="29" idx="2"/>
            <a:endCxn id="29" idx="6"/>
          </p:cNvCxnSpPr>
          <p:nvPr/>
        </p:nvCxnSpPr>
        <p:spPr>
          <a:xfrm>
            <a:off x="2511460" y="2561123"/>
            <a:ext cx="2880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Elipse 6">
            <a:extLst>
              <a:ext uri="{FF2B5EF4-FFF2-40B4-BE49-F238E27FC236}">
                <a16:creationId xmlns:a16="http://schemas.microsoft.com/office/drawing/2014/main" id="{C6848972-D0FB-0A53-40CF-89F77F0B0D14}"/>
              </a:ext>
            </a:extLst>
          </p:cNvPr>
          <p:cNvSpPr/>
          <p:nvPr/>
        </p:nvSpPr>
        <p:spPr>
          <a:xfrm>
            <a:off x="474259" y="4361742"/>
            <a:ext cx="2880000" cy="1260000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E374F661-F730-2AD4-C7F8-DAFE419F28BA}"/>
              </a:ext>
            </a:extLst>
          </p:cNvPr>
          <p:cNvSpPr txBox="1"/>
          <p:nvPr/>
        </p:nvSpPr>
        <p:spPr>
          <a:xfrm>
            <a:off x="839983" y="4408929"/>
            <a:ext cx="2148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designer</a:t>
            </a:r>
            <a:endParaRPr lang="ca-ES" sz="2800" b="1">
              <a:solidFill>
                <a:schemeClr val="bg1"/>
              </a:solidFill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D540AC75-A21F-6736-CD62-7FF381060F2C}"/>
              </a:ext>
            </a:extLst>
          </p:cNvPr>
          <p:cNvSpPr txBox="1"/>
          <p:nvPr/>
        </p:nvSpPr>
        <p:spPr>
          <a:xfrm>
            <a:off x="383757" y="5017180"/>
            <a:ext cx="30610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aspectes visuals</a:t>
            </a:r>
            <a:endParaRPr lang="ca-ES" sz="2000" b="1">
              <a:solidFill>
                <a:schemeClr val="bg1"/>
              </a:solidFill>
            </a:endParaRPr>
          </a:p>
        </p:txBody>
      </p: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C62F4F08-1E4D-77F8-ED44-681A288372A1}"/>
              </a:ext>
            </a:extLst>
          </p:cNvPr>
          <p:cNvCxnSpPr>
            <a:stCxn id="7" idx="2"/>
            <a:endCxn id="7" idx="6"/>
          </p:cNvCxnSpPr>
          <p:nvPr/>
        </p:nvCxnSpPr>
        <p:spPr>
          <a:xfrm>
            <a:off x="474259" y="4991742"/>
            <a:ext cx="2880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Elipse 30">
            <a:extLst>
              <a:ext uri="{FF2B5EF4-FFF2-40B4-BE49-F238E27FC236}">
                <a16:creationId xmlns:a16="http://schemas.microsoft.com/office/drawing/2014/main" id="{655C1F11-94C6-23EA-2CB1-05B62FD7FA5B}"/>
              </a:ext>
            </a:extLst>
          </p:cNvPr>
          <p:cNvSpPr/>
          <p:nvPr/>
        </p:nvSpPr>
        <p:spPr>
          <a:xfrm>
            <a:off x="8572846" y="4361742"/>
            <a:ext cx="2880000" cy="12600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508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37CC725B-AFDF-3C3B-7A02-2021302950F4}"/>
              </a:ext>
            </a:extLst>
          </p:cNvPr>
          <p:cNvSpPr txBox="1"/>
          <p:nvPr/>
        </p:nvSpPr>
        <p:spPr>
          <a:xfrm>
            <a:off x="8940390" y="4403407"/>
            <a:ext cx="2148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marketing</a:t>
            </a:r>
            <a:endParaRPr lang="ca-ES" sz="2800" b="1">
              <a:solidFill>
                <a:schemeClr val="bg1"/>
              </a:solidFill>
            </a:endParaRP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4F808342-7F9B-EBC1-080C-D8DEF190B78F}"/>
              </a:ext>
            </a:extLst>
          </p:cNvPr>
          <p:cNvSpPr txBox="1"/>
          <p:nvPr/>
        </p:nvSpPr>
        <p:spPr>
          <a:xfrm>
            <a:off x="8974373" y="4996437"/>
            <a:ext cx="20346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SEO</a:t>
            </a:r>
            <a:endParaRPr lang="ca-ES" sz="2000" b="1">
              <a:solidFill>
                <a:schemeClr val="bg1"/>
              </a:solidFill>
            </a:endParaRPr>
          </a:p>
        </p:txBody>
      </p:sp>
      <p:cxnSp>
        <p:nvCxnSpPr>
          <p:cNvPr id="34" name="Conector recto 33">
            <a:extLst>
              <a:ext uri="{FF2B5EF4-FFF2-40B4-BE49-F238E27FC236}">
                <a16:creationId xmlns:a16="http://schemas.microsoft.com/office/drawing/2014/main" id="{590DC0BE-2AAE-7746-0EF4-5B03236C8F2D}"/>
              </a:ext>
            </a:extLst>
          </p:cNvPr>
          <p:cNvCxnSpPr>
            <a:cxnSpLocks/>
            <a:endCxn id="31" idx="6"/>
          </p:cNvCxnSpPr>
          <p:nvPr/>
        </p:nvCxnSpPr>
        <p:spPr>
          <a:xfrm>
            <a:off x="8572846" y="4972919"/>
            <a:ext cx="2880000" cy="18823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Elipse 43">
            <a:extLst>
              <a:ext uri="{FF2B5EF4-FFF2-40B4-BE49-F238E27FC236}">
                <a16:creationId xmlns:a16="http://schemas.microsoft.com/office/drawing/2014/main" id="{E715926F-E09E-9F82-6FE5-E4A72842BA14}"/>
              </a:ext>
            </a:extLst>
          </p:cNvPr>
          <p:cNvSpPr/>
          <p:nvPr/>
        </p:nvSpPr>
        <p:spPr>
          <a:xfrm>
            <a:off x="4412316" y="5005274"/>
            <a:ext cx="2880000" cy="1260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381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45" name="CuadroTexto 44">
            <a:extLst>
              <a:ext uri="{FF2B5EF4-FFF2-40B4-BE49-F238E27FC236}">
                <a16:creationId xmlns:a16="http://schemas.microsoft.com/office/drawing/2014/main" id="{0D6E934C-0BED-58E4-7C05-C8DA4C876410}"/>
              </a:ext>
            </a:extLst>
          </p:cNvPr>
          <p:cNvSpPr txBox="1"/>
          <p:nvPr/>
        </p:nvSpPr>
        <p:spPr>
          <a:xfrm>
            <a:off x="4778040" y="5052461"/>
            <a:ext cx="2148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developer</a:t>
            </a:r>
            <a:endParaRPr lang="ca-ES" sz="2800" b="1">
              <a:solidFill>
                <a:schemeClr val="bg1"/>
              </a:solidFill>
            </a:endParaRPr>
          </a:p>
        </p:txBody>
      </p:sp>
      <p:sp>
        <p:nvSpPr>
          <p:cNvPr id="46" name="CuadroTexto 45">
            <a:extLst>
              <a:ext uri="{FF2B5EF4-FFF2-40B4-BE49-F238E27FC236}">
                <a16:creationId xmlns:a16="http://schemas.microsoft.com/office/drawing/2014/main" id="{E9C94A95-EC4F-28C1-3768-DF25DD492E9F}"/>
              </a:ext>
            </a:extLst>
          </p:cNvPr>
          <p:cNvSpPr txBox="1"/>
          <p:nvPr/>
        </p:nvSpPr>
        <p:spPr>
          <a:xfrm>
            <a:off x="4436826" y="5660712"/>
            <a:ext cx="28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codi</a:t>
            </a:r>
            <a:endParaRPr lang="ca-ES" sz="2000" b="1">
              <a:solidFill>
                <a:schemeClr val="bg1"/>
              </a:solidFill>
            </a:endParaRPr>
          </a:p>
        </p:txBody>
      </p:sp>
      <p:cxnSp>
        <p:nvCxnSpPr>
          <p:cNvPr id="47" name="Conector recto 46">
            <a:extLst>
              <a:ext uri="{FF2B5EF4-FFF2-40B4-BE49-F238E27FC236}">
                <a16:creationId xmlns:a16="http://schemas.microsoft.com/office/drawing/2014/main" id="{C45F7832-473F-2754-2018-375629A1C46A}"/>
              </a:ext>
            </a:extLst>
          </p:cNvPr>
          <p:cNvCxnSpPr>
            <a:stCxn id="44" idx="2"/>
            <a:endCxn id="44" idx="6"/>
          </p:cNvCxnSpPr>
          <p:nvPr/>
        </p:nvCxnSpPr>
        <p:spPr>
          <a:xfrm>
            <a:off x="4412316" y="5635274"/>
            <a:ext cx="2880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" name="Imagen 56">
            <a:extLst>
              <a:ext uri="{FF2B5EF4-FFF2-40B4-BE49-F238E27FC236}">
                <a16:creationId xmlns:a16="http://schemas.microsoft.com/office/drawing/2014/main" id="{057D3B4C-F1DA-1BF9-2712-F3BD7A0C85E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866" y="1143523"/>
            <a:ext cx="1966562" cy="744910"/>
          </a:xfrm>
          <a:prstGeom prst="rect">
            <a:avLst/>
          </a:prstGeom>
        </p:spPr>
      </p:pic>
      <p:pic>
        <p:nvPicPr>
          <p:cNvPr id="67" name="Imagen 66">
            <a:extLst>
              <a:ext uri="{FF2B5EF4-FFF2-40B4-BE49-F238E27FC236}">
                <a16:creationId xmlns:a16="http://schemas.microsoft.com/office/drawing/2014/main" id="{2E0AA913-0169-EE37-A6DD-20F83F556BE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5994" y="1089659"/>
            <a:ext cx="2199009" cy="501374"/>
          </a:xfrm>
          <a:prstGeom prst="rect">
            <a:avLst/>
          </a:prstGeom>
        </p:spPr>
      </p:pic>
      <p:pic>
        <p:nvPicPr>
          <p:cNvPr id="69" name="Imagen 68">
            <a:extLst>
              <a:ext uri="{FF2B5EF4-FFF2-40B4-BE49-F238E27FC236}">
                <a16:creationId xmlns:a16="http://schemas.microsoft.com/office/drawing/2014/main" id="{428015DC-0C4C-4545-F494-A429789D8C0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5882" y="5854005"/>
            <a:ext cx="2880001" cy="41472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77CA483D-9CC0-D632-B6DF-CC48B3A51FB2}"/>
              </a:ext>
            </a:extLst>
          </p:cNvPr>
          <p:cNvSpPr/>
          <p:nvPr/>
        </p:nvSpPr>
        <p:spPr>
          <a:xfrm>
            <a:off x="0" y="-17831"/>
            <a:ext cx="12192000" cy="47749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>
              <a:solidFill>
                <a:srgbClr val="FF0000"/>
              </a:solidFill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887A267-5842-646C-BC23-37222DA48C54}"/>
              </a:ext>
            </a:extLst>
          </p:cNvPr>
          <p:cNvSpPr txBox="1"/>
          <p:nvPr/>
        </p:nvSpPr>
        <p:spPr>
          <a:xfrm>
            <a:off x="2590799" y="14084"/>
            <a:ext cx="6627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Perfils laborals</a:t>
            </a:r>
            <a:endParaRPr lang="ca-ES" b="1">
              <a:solidFill>
                <a:schemeClr val="bg1"/>
              </a:solidFill>
            </a:endParaRP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4AA00A47-3DA6-59D6-3626-B806DB65116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117" y="5691225"/>
            <a:ext cx="489152" cy="733728"/>
          </a:xfrm>
          <a:prstGeom prst="rect">
            <a:avLst/>
          </a:prstGeom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id="{294CA1F4-F0CB-511B-837B-626D6C0F162F}"/>
              </a:ext>
            </a:extLst>
          </p:cNvPr>
          <p:cNvSpPr txBox="1"/>
          <p:nvPr/>
        </p:nvSpPr>
        <p:spPr>
          <a:xfrm>
            <a:off x="1165269" y="5825684"/>
            <a:ext cx="782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/>
              <a:t>Figma</a:t>
            </a:r>
            <a:endParaRPr lang="ca-ES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010F9FEF-FC6B-443B-65CA-732239675B8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4" y="1676893"/>
            <a:ext cx="710259" cy="617925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7A2BE954-00E8-0478-4E04-9F9CBCAB4BA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523" y="2364301"/>
            <a:ext cx="878814" cy="878814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83E846D4-858A-7113-3BE4-09D88C3E038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0359" y="2962655"/>
            <a:ext cx="668018" cy="569711"/>
          </a:xfrm>
          <a:prstGeom prst="rect">
            <a:avLst/>
          </a:prstGeom>
        </p:spPr>
      </p:pic>
      <p:sp>
        <p:nvSpPr>
          <p:cNvPr id="50" name="Elipse 49">
            <a:extLst>
              <a:ext uri="{FF2B5EF4-FFF2-40B4-BE49-F238E27FC236}">
                <a16:creationId xmlns:a16="http://schemas.microsoft.com/office/drawing/2014/main" id="{662A96A1-D057-1574-8DE7-38329B736428}"/>
              </a:ext>
            </a:extLst>
          </p:cNvPr>
          <p:cNvSpPr/>
          <p:nvPr/>
        </p:nvSpPr>
        <p:spPr>
          <a:xfrm>
            <a:off x="8160078" y="4131973"/>
            <a:ext cx="3956434" cy="2587262"/>
          </a:xfrm>
          <a:prstGeom prst="ellipse">
            <a:avLst/>
          </a:prstGeom>
          <a:solidFill>
            <a:schemeClr val="bg1">
              <a:lumMod val="65000"/>
              <a:alpha val="75000"/>
            </a:schemeClr>
          </a:solidFill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52" name="Elipse 51">
            <a:extLst>
              <a:ext uri="{FF2B5EF4-FFF2-40B4-BE49-F238E27FC236}">
                <a16:creationId xmlns:a16="http://schemas.microsoft.com/office/drawing/2014/main" id="{215D9027-B104-6252-6339-2BE6624BBEFC}"/>
              </a:ext>
            </a:extLst>
          </p:cNvPr>
          <p:cNvSpPr/>
          <p:nvPr/>
        </p:nvSpPr>
        <p:spPr>
          <a:xfrm>
            <a:off x="36602" y="4219914"/>
            <a:ext cx="3956434" cy="2587262"/>
          </a:xfrm>
          <a:prstGeom prst="ellipse">
            <a:avLst/>
          </a:prstGeom>
          <a:solidFill>
            <a:schemeClr val="bg1">
              <a:lumMod val="65000"/>
              <a:alpha val="75000"/>
            </a:schemeClr>
          </a:solidFill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5" name="Elipse 34">
            <a:extLst>
              <a:ext uri="{FF2B5EF4-FFF2-40B4-BE49-F238E27FC236}">
                <a16:creationId xmlns:a16="http://schemas.microsoft.com/office/drawing/2014/main" id="{645C5289-943F-1F46-02B6-2FE8C85BEF31}"/>
              </a:ext>
            </a:extLst>
          </p:cNvPr>
          <p:cNvSpPr/>
          <p:nvPr/>
        </p:nvSpPr>
        <p:spPr>
          <a:xfrm>
            <a:off x="6458517" y="546681"/>
            <a:ext cx="5661416" cy="3311439"/>
          </a:xfrm>
          <a:prstGeom prst="ellipse">
            <a:avLst/>
          </a:prstGeom>
          <a:solidFill>
            <a:schemeClr val="bg1">
              <a:lumMod val="65000"/>
              <a:alpha val="24000"/>
            </a:schemeClr>
          </a:solidFill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466009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11" grpId="0" animBg="1"/>
      <p:bldP spid="50" grpId="0" animBg="1"/>
      <p:bldP spid="52" grpId="0" animBg="1"/>
      <p:bldP spid="3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CuadroTexto 29">
            <a:extLst>
              <a:ext uri="{FF2B5EF4-FFF2-40B4-BE49-F238E27FC236}">
                <a16:creationId xmlns:a16="http://schemas.microsoft.com/office/drawing/2014/main" id="{11F99362-06B4-09D5-DF90-5CC60ED28489}"/>
              </a:ext>
            </a:extLst>
          </p:cNvPr>
          <p:cNvSpPr txBox="1"/>
          <p:nvPr/>
        </p:nvSpPr>
        <p:spPr>
          <a:xfrm>
            <a:off x="4417058" y="1858894"/>
            <a:ext cx="2148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webmaster</a:t>
            </a:r>
            <a:endParaRPr lang="ca-ES" sz="2800" b="1">
              <a:solidFill>
                <a:schemeClr val="bg1"/>
              </a:solidFill>
            </a:endParaRPr>
          </a:p>
        </p:txBody>
      </p: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D1C9F9C5-7B88-2629-E0D8-35ACA7BD607B}"/>
              </a:ext>
            </a:extLst>
          </p:cNvPr>
          <p:cNvCxnSpPr>
            <a:cxnSpLocks/>
          </p:cNvCxnSpPr>
          <p:nvPr/>
        </p:nvCxnSpPr>
        <p:spPr>
          <a:xfrm>
            <a:off x="4930602" y="2042771"/>
            <a:ext cx="2880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ángulo 3">
            <a:extLst>
              <a:ext uri="{FF2B5EF4-FFF2-40B4-BE49-F238E27FC236}">
                <a16:creationId xmlns:a16="http://schemas.microsoft.com/office/drawing/2014/main" id="{77CA483D-9CC0-D632-B6DF-CC48B3A51FB2}"/>
              </a:ext>
            </a:extLst>
          </p:cNvPr>
          <p:cNvSpPr/>
          <p:nvPr/>
        </p:nvSpPr>
        <p:spPr>
          <a:xfrm>
            <a:off x="0" y="-17831"/>
            <a:ext cx="12192000" cy="47749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>
              <a:solidFill>
                <a:srgbClr val="FF0000"/>
              </a:solidFill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887A267-5842-646C-BC23-37222DA48C54}"/>
              </a:ext>
            </a:extLst>
          </p:cNvPr>
          <p:cNvSpPr txBox="1"/>
          <p:nvPr/>
        </p:nvSpPr>
        <p:spPr>
          <a:xfrm>
            <a:off x="2590799" y="14084"/>
            <a:ext cx="6627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Estructura del curs</a:t>
            </a:r>
            <a:endParaRPr lang="ca-ES" b="1">
              <a:solidFill>
                <a:schemeClr val="bg1"/>
              </a:solidFill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341156D5-CA5C-6B8F-AA3E-C0535F82838B}"/>
              </a:ext>
            </a:extLst>
          </p:cNvPr>
          <p:cNvSpPr txBox="1"/>
          <p:nvPr/>
        </p:nvSpPr>
        <p:spPr>
          <a:xfrm>
            <a:off x="1014984" y="708191"/>
            <a:ext cx="1044244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s-ES" sz="1800" b="1" i="0" u="none" strike="noStrike" baseline="0">
                <a:latin typeface="Arial" panose="020B0604020202020204" pitchFamily="34" charset="0"/>
              </a:rPr>
              <a:t>Denominació: </a:t>
            </a:r>
            <a:r>
              <a:rPr lang="es-ES" sz="3600" b="1" i="0" u="none" strike="noStrike" baseline="0">
                <a:solidFill>
                  <a:schemeClr val="accent1">
                    <a:lumMod val="50000"/>
                  </a:schemeClr>
                </a:solidFill>
                <a:latin typeface="ArialMT"/>
              </a:rPr>
              <a:t>Confecció i publicació de pàgines web</a:t>
            </a:r>
            <a:endParaRPr lang="es-ES" sz="1800" b="1" i="0" u="none" strike="noStrike" baseline="0">
              <a:solidFill>
                <a:schemeClr val="accent1">
                  <a:lumMod val="50000"/>
                </a:schemeClr>
              </a:solidFill>
              <a:latin typeface="ArialMT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324F2195-2F24-F1A1-4046-3223793C56CA}"/>
              </a:ext>
            </a:extLst>
          </p:cNvPr>
          <p:cNvSpPr txBox="1"/>
          <p:nvPr/>
        </p:nvSpPr>
        <p:spPr>
          <a:xfrm>
            <a:off x="4656000" y="1354522"/>
            <a:ext cx="28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a-ES" sz="1800" b="1" i="0" u="none" strike="noStrike" baseline="0">
                <a:latin typeface="Arial" panose="020B0604020202020204" pitchFamily="34" charset="0"/>
              </a:rPr>
              <a:t>Codi: </a:t>
            </a:r>
            <a:r>
              <a:rPr lang="ca-ES" sz="2000" b="1" i="0" u="none" strike="noStrike" baseline="0">
                <a:solidFill>
                  <a:srgbClr val="002060"/>
                </a:solidFill>
                <a:latin typeface="ArialMT"/>
              </a:rPr>
              <a:t>IFCD0110</a:t>
            </a:r>
            <a:endParaRPr lang="ca-ES" b="1">
              <a:solidFill>
                <a:srgbClr val="002060"/>
              </a:solidFill>
            </a:endParaRP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C32BD191-5BB7-421A-4B89-AC1143F0350F}"/>
              </a:ext>
            </a:extLst>
          </p:cNvPr>
          <p:cNvSpPr txBox="1"/>
          <p:nvPr/>
        </p:nvSpPr>
        <p:spPr>
          <a:xfrm>
            <a:off x="2423160" y="1981426"/>
            <a:ext cx="794613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s-ES" sz="2400" b="1" i="0" u="none" strike="noStrike" baseline="0">
                <a:solidFill>
                  <a:schemeClr val="bg1"/>
                </a:solidFill>
                <a:latin typeface="ArialMT"/>
              </a:rPr>
              <a:t>MF0950_2: Creació de pàgines web </a:t>
            </a:r>
            <a:endParaRPr lang="ca-ES" sz="2400" b="1">
              <a:solidFill>
                <a:schemeClr val="bg1"/>
              </a:solidFill>
            </a:endParaRP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57C2D751-4DD8-14E6-62CE-DC3439DCD85B}"/>
              </a:ext>
            </a:extLst>
          </p:cNvPr>
          <p:cNvSpPr txBox="1"/>
          <p:nvPr/>
        </p:nvSpPr>
        <p:spPr>
          <a:xfrm>
            <a:off x="740664" y="1953994"/>
            <a:ext cx="176479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s-ES" sz="2400" b="0" i="0" u="none" strike="noStrike" baseline="0">
                <a:latin typeface="ArialMT"/>
              </a:rPr>
              <a:t>(210 hores)</a:t>
            </a:r>
          </a:p>
        </p:txBody>
      </p:sp>
      <p:sp>
        <p:nvSpPr>
          <p:cNvPr id="52" name="CuadroTexto 51">
            <a:extLst>
              <a:ext uri="{FF2B5EF4-FFF2-40B4-BE49-F238E27FC236}">
                <a16:creationId xmlns:a16="http://schemas.microsoft.com/office/drawing/2014/main" id="{F8EA6E57-4E67-A755-2D0C-A586CDD6551E}"/>
              </a:ext>
            </a:extLst>
          </p:cNvPr>
          <p:cNvSpPr txBox="1"/>
          <p:nvPr/>
        </p:nvSpPr>
        <p:spPr>
          <a:xfrm>
            <a:off x="2423160" y="2855425"/>
            <a:ext cx="7946136" cy="830997"/>
          </a:xfrm>
          <a:prstGeom prst="rect">
            <a:avLst/>
          </a:prstGeom>
          <a:solidFill>
            <a:schemeClr val="accent2">
              <a:lumMod val="75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ca-ES"/>
            </a:defPPr>
            <a:lvl1pPr>
              <a:defRPr sz="2400" b="1" i="0" u="none" strike="noStrike" baseline="0">
                <a:solidFill>
                  <a:schemeClr val="bg1"/>
                </a:solidFill>
                <a:latin typeface="ArialMT"/>
              </a:defRPr>
            </a:lvl1pPr>
          </a:lstStyle>
          <a:p>
            <a:r>
              <a:rPr lang="es-ES"/>
              <a:t>MF0951_2: Integració de components de programari a pàgines web</a:t>
            </a:r>
          </a:p>
        </p:txBody>
      </p:sp>
      <p:sp>
        <p:nvSpPr>
          <p:cNvPr id="54" name="CuadroTexto 53">
            <a:extLst>
              <a:ext uri="{FF2B5EF4-FFF2-40B4-BE49-F238E27FC236}">
                <a16:creationId xmlns:a16="http://schemas.microsoft.com/office/drawing/2014/main" id="{443E904F-19DD-EBA5-4791-1AA7965B553E}"/>
              </a:ext>
            </a:extLst>
          </p:cNvPr>
          <p:cNvSpPr txBox="1"/>
          <p:nvPr/>
        </p:nvSpPr>
        <p:spPr>
          <a:xfrm>
            <a:off x="740663" y="2851123"/>
            <a:ext cx="176479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400" b="0" i="0" u="none" strike="noStrike" baseline="0">
                <a:latin typeface="ArialMT"/>
              </a:rPr>
              <a:t>(180 hores)</a:t>
            </a:r>
            <a:endParaRPr lang="ca-ES" sz="2400"/>
          </a:p>
        </p:txBody>
      </p:sp>
      <p:sp>
        <p:nvSpPr>
          <p:cNvPr id="56" name="CuadroTexto 55">
            <a:extLst>
              <a:ext uri="{FF2B5EF4-FFF2-40B4-BE49-F238E27FC236}">
                <a16:creationId xmlns:a16="http://schemas.microsoft.com/office/drawing/2014/main" id="{ECDFFE64-7921-162F-7C55-DD93BB135191}"/>
              </a:ext>
            </a:extLst>
          </p:cNvPr>
          <p:cNvSpPr txBox="1"/>
          <p:nvPr/>
        </p:nvSpPr>
        <p:spPr>
          <a:xfrm>
            <a:off x="2423160" y="4110781"/>
            <a:ext cx="794613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ca-ES"/>
            </a:defPPr>
            <a:lvl1pPr>
              <a:defRPr sz="2400" b="1" i="0" u="none" strike="noStrike" baseline="0">
                <a:solidFill>
                  <a:schemeClr val="bg1"/>
                </a:solidFill>
                <a:latin typeface="ArialMT"/>
              </a:defRPr>
            </a:lvl1pPr>
          </a:lstStyle>
          <a:p>
            <a:r>
              <a:rPr lang="es-ES"/>
              <a:t>MF0952_2: Publicació de pàgines web</a:t>
            </a:r>
          </a:p>
        </p:txBody>
      </p:sp>
      <p:sp>
        <p:nvSpPr>
          <p:cNvPr id="60" name="CuadroTexto 59">
            <a:extLst>
              <a:ext uri="{FF2B5EF4-FFF2-40B4-BE49-F238E27FC236}">
                <a16:creationId xmlns:a16="http://schemas.microsoft.com/office/drawing/2014/main" id="{958D08B9-281B-3512-A733-58BFD887245E}"/>
              </a:ext>
            </a:extLst>
          </p:cNvPr>
          <p:cNvSpPr txBox="1"/>
          <p:nvPr/>
        </p:nvSpPr>
        <p:spPr>
          <a:xfrm>
            <a:off x="777239" y="4110781"/>
            <a:ext cx="15758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400" b="0" i="0" u="none" strike="noStrike" baseline="0">
                <a:latin typeface="ArialMT"/>
              </a:rPr>
              <a:t>(90 hores)</a:t>
            </a:r>
            <a:endParaRPr lang="ca-ES" sz="2400"/>
          </a:p>
        </p:txBody>
      </p:sp>
      <p:sp>
        <p:nvSpPr>
          <p:cNvPr id="64" name="CuadroTexto 63">
            <a:extLst>
              <a:ext uri="{FF2B5EF4-FFF2-40B4-BE49-F238E27FC236}">
                <a16:creationId xmlns:a16="http://schemas.microsoft.com/office/drawing/2014/main" id="{7E223820-45F0-5692-D543-0B432E5B22DC}"/>
              </a:ext>
            </a:extLst>
          </p:cNvPr>
          <p:cNvSpPr txBox="1"/>
          <p:nvPr/>
        </p:nvSpPr>
        <p:spPr>
          <a:xfrm>
            <a:off x="2423160" y="5014033"/>
            <a:ext cx="7946136" cy="830997"/>
          </a:xfrm>
          <a:prstGeom prst="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ca-ES"/>
            </a:defPPr>
            <a:lvl1pPr>
              <a:defRPr sz="2400" b="0" i="0" u="none" strike="noStrike" baseline="0">
                <a:latin typeface="ArialMT"/>
              </a:defRPr>
            </a:lvl1pPr>
          </a:lstStyle>
          <a:p>
            <a:r>
              <a:rPr lang="ca-ES"/>
              <a:t>MP0278: Mòdul de pràctiques professionals no laborals de confecció i publicació de pàgines web</a:t>
            </a:r>
          </a:p>
        </p:txBody>
      </p:sp>
      <p:sp>
        <p:nvSpPr>
          <p:cNvPr id="68" name="CuadroTexto 67">
            <a:extLst>
              <a:ext uri="{FF2B5EF4-FFF2-40B4-BE49-F238E27FC236}">
                <a16:creationId xmlns:a16="http://schemas.microsoft.com/office/drawing/2014/main" id="{7921BBC0-B37C-89F6-2D73-A0DB5C06DEC0}"/>
              </a:ext>
            </a:extLst>
          </p:cNvPr>
          <p:cNvSpPr txBox="1"/>
          <p:nvPr/>
        </p:nvSpPr>
        <p:spPr>
          <a:xfrm>
            <a:off x="797813" y="5029644"/>
            <a:ext cx="165049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a-ES" sz="2400" b="0" i="0" u="none" strike="noStrike" baseline="0">
                <a:latin typeface="ArialMT"/>
              </a:rPr>
              <a:t>(80 hores)</a:t>
            </a:r>
            <a:endParaRPr lang="ca-ES" sz="2400"/>
          </a:p>
        </p:txBody>
      </p:sp>
      <p:sp>
        <p:nvSpPr>
          <p:cNvPr id="70" name="Flecha: a la derecha 69">
            <a:extLst>
              <a:ext uri="{FF2B5EF4-FFF2-40B4-BE49-F238E27FC236}">
                <a16:creationId xmlns:a16="http://schemas.microsoft.com/office/drawing/2014/main" id="{0836FBE2-C18A-1FE3-466F-DF1A5F37DE7C}"/>
              </a:ext>
            </a:extLst>
          </p:cNvPr>
          <p:cNvSpPr/>
          <p:nvPr/>
        </p:nvSpPr>
        <p:spPr>
          <a:xfrm rot="5400000">
            <a:off x="5876764" y="2476267"/>
            <a:ext cx="417707" cy="351357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71" name="Flecha: a la derecha 70">
            <a:extLst>
              <a:ext uri="{FF2B5EF4-FFF2-40B4-BE49-F238E27FC236}">
                <a16:creationId xmlns:a16="http://schemas.microsoft.com/office/drawing/2014/main" id="{1823CF1F-7A97-5F04-E358-669472DF0503}"/>
              </a:ext>
            </a:extLst>
          </p:cNvPr>
          <p:cNvSpPr/>
          <p:nvPr/>
        </p:nvSpPr>
        <p:spPr>
          <a:xfrm rot="5400000">
            <a:off x="5892708" y="3715766"/>
            <a:ext cx="417707" cy="351357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72" name="Flecha: a la derecha 71">
            <a:extLst>
              <a:ext uri="{FF2B5EF4-FFF2-40B4-BE49-F238E27FC236}">
                <a16:creationId xmlns:a16="http://schemas.microsoft.com/office/drawing/2014/main" id="{7539254D-7487-113D-BEC1-045E098825ED}"/>
              </a:ext>
            </a:extLst>
          </p:cNvPr>
          <p:cNvSpPr/>
          <p:nvPr/>
        </p:nvSpPr>
        <p:spPr>
          <a:xfrm rot="5400000">
            <a:off x="5887146" y="4605621"/>
            <a:ext cx="417707" cy="351357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314870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CuadroTexto 29">
            <a:extLst>
              <a:ext uri="{FF2B5EF4-FFF2-40B4-BE49-F238E27FC236}">
                <a16:creationId xmlns:a16="http://schemas.microsoft.com/office/drawing/2014/main" id="{11F99362-06B4-09D5-DF90-5CC60ED28489}"/>
              </a:ext>
            </a:extLst>
          </p:cNvPr>
          <p:cNvSpPr txBox="1"/>
          <p:nvPr/>
        </p:nvSpPr>
        <p:spPr>
          <a:xfrm>
            <a:off x="4417058" y="1858894"/>
            <a:ext cx="2148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webmaster</a:t>
            </a:r>
            <a:endParaRPr lang="ca-ES" sz="2800" b="1">
              <a:solidFill>
                <a:schemeClr val="bg1"/>
              </a:solidFill>
            </a:endParaRPr>
          </a:p>
        </p:txBody>
      </p: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D1C9F9C5-7B88-2629-E0D8-35ACA7BD607B}"/>
              </a:ext>
            </a:extLst>
          </p:cNvPr>
          <p:cNvCxnSpPr>
            <a:cxnSpLocks/>
          </p:cNvCxnSpPr>
          <p:nvPr/>
        </p:nvCxnSpPr>
        <p:spPr>
          <a:xfrm>
            <a:off x="4930602" y="2042771"/>
            <a:ext cx="2880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ángulo 3">
            <a:extLst>
              <a:ext uri="{FF2B5EF4-FFF2-40B4-BE49-F238E27FC236}">
                <a16:creationId xmlns:a16="http://schemas.microsoft.com/office/drawing/2014/main" id="{77CA483D-9CC0-D632-B6DF-CC48B3A51FB2}"/>
              </a:ext>
            </a:extLst>
          </p:cNvPr>
          <p:cNvSpPr/>
          <p:nvPr/>
        </p:nvSpPr>
        <p:spPr>
          <a:xfrm>
            <a:off x="0" y="-17831"/>
            <a:ext cx="12192000" cy="47749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>
              <a:solidFill>
                <a:srgbClr val="FF0000"/>
              </a:solidFill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887A267-5842-646C-BC23-37222DA48C54}"/>
              </a:ext>
            </a:extLst>
          </p:cNvPr>
          <p:cNvSpPr txBox="1"/>
          <p:nvPr/>
        </p:nvSpPr>
        <p:spPr>
          <a:xfrm>
            <a:off x="2590799" y="14084"/>
            <a:ext cx="6627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Estructura del curs</a:t>
            </a:r>
            <a:endParaRPr lang="ca-ES" b="1">
              <a:solidFill>
                <a:schemeClr val="bg1"/>
              </a:solidFill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341156D5-CA5C-6B8F-AA3E-C0535F82838B}"/>
              </a:ext>
            </a:extLst>
          </p:cNvPr>
          <p:cNvSpPr txBox="1"/>
          <p:nvPr/>
        </p:nvSpPr>
        <p:spPr>
          <a:xfrm>
            <a:off x="1014984" y="708191"/>
            <a:ext cx="1044244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s-ES" sz="1800" b="1" i="0" u="none" strike="noStrike" baseline="0">
                <a:latin typeface="Arial" panose="020B0604020202020204" pitchFamily="34" charset="0"/>
              </a:rPr>
              <a:t>Denominació: </a:t>
            </a:r>
            <a:r>
              <a:rPr lang="es-ES" sz="3600" b="1" i="0" u="none" strike="noStrike" baseline="0">
                <a:solidFill>
                  <a:schemeClr val="accent1">
                    <a:lumMod val="50000"/>
                  </a:schemeClr>
                </a:solidFill>
                <a:latin typeface="ArialMT"/>
              </a:rPr>
              <a:t>Confecció i publicació de pàgines web</a:t>
            </a:r>
            <a:endParaRPr lang="es-ES" sz="1800" b="1" i="0" u="none" strike="noStrike" baseline="0">
              <a:solidFill>
                <a:schemeClr val="accent1">
                  <a:lumMod val="50000"/>
                </a:schemeClr>
              </a:solidFill>
              <a:latin typeface="ArialMT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324F2195-2F24-F1A1-4046-3223793C56CA}"/>
              </a:ext>
            </a:extLst>
          </p:cNvPr>
          <p:cNvSpPr txBox="1"/>
          <p:nvPr/>
        </p:nvSpPr>
        <p:spPr>
          <a:xfrm>
            <a:off x="4656000" y="1354522"/>
            <a:ext cx="28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a-ES" sz="1800" b="1" i="0" u="none" strike="noStrike" baseline="0">
                <a:latin typeface="Arial" panose="020B0604020202020204" pitchFamily="34" charset="0"/>
              </a:rPr>
              <a:t>Codi: </a:t>
            </a:r>
            <a:r>
              <a:rPr lang="ca-ES" sz="2000" b="1" i="0" u="none" strike="noStrike" baseline="0">
                <a:solidFill>
                  <a:srgbClr val="002060"/>
                </a:solidFill>
                <a:latin typeface="ArialMT"/>
              </a:rPr>
              <a:t>IFCD0110</a:t>
            </a:r>
            <a:endParaRPr lang="ca-ES" b="1">
              <a:solidFill>
                <a:srgbClr val="002060"/>
              </a:solidFill>
            </a:endParaRP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C32BD191-5BB7-421A-4B89-AC1143F0350F}"/>
              </a:ext>
            </a:extLst>
          </p:cNvPr>
          <p:cNvSpPr txBox="1"/>
          <p:nvPr/>
        </p:nvSpPr>
        <p:spPr>
          <a:xfrm>
            <a:off x="2423160" y="1981426"/>
            <a:ext cx="794613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s-ES" sz="2400" b="1" i="0" u="none" strike="noStrike" baseline="0">
                <a:solidFill>
                  <a:schemeClr val="bg1"/>
                </a:solidFill>
                <a:latin typeface="ArialMT"/>
              </a:rPr>
              <a:t>MF0950_2: Creació de pàgines web </a:t>
            </a:r>
            <a:endParaRPr lang="ca-ES" sz="2400" b="1">
              <a:solidFill>
                <a:schemeClr val="bg1"/>
              </a:solidFill>
            </a:endParaRP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57C2D751-4DD8-14E6-62CE-DC3439DCD85B}"/>
              </a:ext>
            </a:extLst>
          </p:cNvPr>
          <p:cNvSpPr txBox="1"/>
          <p:nvPr/>
        </p:nvSpPr>
        <p:spPr>
          <a:xfrm>
            <a:off x="740664" y="1953994"/>
            <a:ext cx="176479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s-ES" sz="2400" b="0" i="0" u="none" strike="noStrike" baseline="0">
                <a:latin typeface="ArialMT"/>
              </a:rPr>
              <a:t>(210 hores)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26572C5B-B9D0-7C9F-77BC-034BACFE205C}"/>
              </a:ext>
            </a:extLst>
          </p:cNvPr>
          <p:cNvSpPr txBox="1"/>
          <p:nvPr/>
        </p:nvSpPr>
        <p:spPr>
          <a:xfrm>
            <a:off x="2345436" y="3002308"/>
            <a:ext cx="85176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s-ES" sz="1800" b="0" i="0" u="none" strike="noStrike" baseline="0">
                <a:latin typeface="ArialMT"/>
              </a:rPr>
              <a:t>● UF1302: Creació de pàgines web amb el llenguatge de marques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C596F6CF-2E91-9536-07E1-3311396C9576}"/>
              </a:ext>
            </a:extLst>
          </p:cNvPr>
          <p:cNvSpPr txBox="1"/>
          <p:nvPr/>
        </p:nvSpPr>
        <p:spPr>
          <a:xfrm>
            <a:off x="1200910" y="2985878"/>
            <a:ext cx="12893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1800" b="0" i="0" u="none" strike="noStrike" baseline="0">
                <a:latin typeface="ArialMT"/>
              </a:rPr>
              <a:t>(80 hores)</a:t>
            </a:r>
            <a:endParaRPr lang="ca-ES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B86A63FE-8C62-9C8B-CF67-BC959DECCD33}"/>
              </a:ext>
            </a:extLst>
          </p:cNvPr>
          <p:cNvSpPr txBox="1"/>
          <p:nvPr/>
        </p:nvSpPr>
        <p:spPr>
          <a:xfrm>
            <a:off x="2345436" y="3952652"/>
            <a:ext cx="61722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1800" b="0" i="0" u="none" strike="noStrike" baseline="0">
                <a:latin typeface="ArialMT"/>
              </a:rPr>
              <a:t>● UF1303: Elaboració de fulls d'estil</a:t>
            </a:r>
            <a:endParaRPr lang="ca-ES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9CE16666-6ACA-AB62-8719-21876FD362FC}"/>
              </a:ext>
            </a:extLst>
          </p:cNvPr>
          <p:cNvSpPr txBox="1"/>
          <p:nvPr/>
        </p:nvSpPr>
        <p:spPr>
          <a:xfrm>
            <a:off x="2345436" y="4818840"/>
            <a:ext cx="60990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ca-ES" sz="1800" b="0" i="0" u="none" strike="noStrike" baseline="0">
                <a:latin typeface="ArialMT"/>
              </a:rPr>
              <a:t>● UF1304: Elaboració de plantilles i formularis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7DACDFE1-C46B-7936-2DF4-EECF9A80B907}"/>
              </a:ext>
            </a:extLst>
          </p:cNvPr>
          <p:cNvSpPr txBox="1"/>
          <p:nvPr/>
        </p:nvSpPr>
        <p:spPr>
          <a:xfrm>
            <a:off x="1219047" y="3952652"/>
            <a:ext cx="12893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1800" b="0" i="0" u="none" strike="noStrike" baseline="0">
                <a:latin typeface="ArialMT"/>
              </a:rPr>
              <a:t>(70 hores)</a:t>
            </a:r>
            <a:endParaRPr lang="ca-ES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EE8AF2B7-9B89-7D13-8B7D-6ABEF8FE7A63}"/>
              </a:ext>
            </a:extLst>
          </p:cNvPr>
          <p:cNvSpPr txBox="1"/>
          <p:nvPr/>
        </p:nvSpPr>
        <p:spPr>
          <a:xfrm>
            <a:off x="1219047" y="4807164"/>
            <a:ext cx="12893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a-ES" sz="1800" b="0" i="0" u="none" strike="noStrike" baseline="0">
                <a:latin typeface="ArialMT"/>
              </a:rPr>
              <a:t>(60 hores)</a:t>
            </a:r>
            <a:endParaRPr lang="ca-ES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C4307F87-33C2-5921-7CF3-67E8D7FE7B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0602" y="3520088"/>
            <a:ext cx="723137" cy="1019623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F644B63B-8E7A-92DA-4F39-662BB3C56E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3286" y="2870861"/>
            <a:ext cx="1435608" cy="599366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D4AF74EE-9892-E447-E837-9347A89596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7467" y="2664287"/>
            <a:ext cx="950182" cy="950182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97328A8D-FA0E-C01E-75F4-7AF95AA51E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209" y="3690532"/>
            <a:ext cx="1004786" cy="800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607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CuadroTexto 29">
            <a:extLst>
              <a:ext uri="{FF2B5EF4-FFF2-40B4-BE49-F238E27FC236}">
                <a16:creationId xmlns:a16="http://schemas.microsoft.com/office/drawing/2014/main" id="{11F99362-06B4-09D5-DF90-5CC60ED28489}"/>
              </a:ext>
            </a:extLst>
          </p:cNvPr>
          <p:cNvSpPr txBox="1"/>
          <p:nvPr/>
        </p:nvSpPr>
        <p:spPr>
          <a:xfrm>
            <a:off x="4417058" y="1858894"/>
            <a:ext cx="2148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webmaster</a:t>
            </a:r>
            <a:endParaRPr lang="ca-ES" sz="2800" b="1">
              <a:solidFill>
                <a:schemeClr val="bg1"/>
              </a:solidFill>
            </a:endParaRPr>
          </a:p>
        </p:txBody>
      </p: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D1C9F9C5-7B88-2629-E0D8-35ACA7BD607B}"/>
              </a:ext>
            </a:extLst>
          </p:cNvPr>
          <p:cNvCxnSpPr>
            <a:cxnSpLocks/>
          </p:cNvCxnSpPr>
          <p:nvPr/>
        </p:nvCxnSpPr>
        <p:spPr>
          <a:xfrm>
            <a:off x="4930602" y="2042771"/>
            <a:ext cx="2880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ángulo 3">
            <a:extLst>
              <a:ext uri="{FF2B5EF4-FFF2-40B4-BE49-F238E27FC236}">
                <a16:creationId xmlns:a16="http://schemas.microsoft.com/office/drawing/2014/main" id="{77CA483D-9CC0-D632-B6DF-CC48B3A51FB2}"/>
              </a:ext>
            </a:extLst>
          </p:cNvPr>
          <p:cNvSpPr/>
          <p:nvPr/>
        </p:nvSpPr>
        <p:spPr>
          <a:xfrm>
            <a:off x="0" y="-17831"/>
            <a:ext cx="12192000" cy="47749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>
              <a:solidFill>
                <a:srgbClr val="FF0000"/>
              </a:solidFill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887A267-5842-646C-BC23-37222DA48C54}"/>
              </a:ext>
            </a:extLst>
          </p:cNvPr>
          <p:cNvSpPr txBox="1"/>
          <p:nvPr/>
        </p:nvSpPr>
        <p:spPr>
          <a:xfrm>
            <a:off x="2590799" y="14084"/>
            <a:ext cx="6627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Estructura del curs</a:t>
            </a:r>
            <a:endParaRPr lang="ca-ES" b="1">
              <a:solidFill>
                <a:schemeClr val="bg1"/>
              </a:solidFill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341156D5-CA5C-6B8F-AA3E-C0535F82838B}"/>
              </a:ext>
            </a:extLst>
          </p:cNvPr>
          <p:cNvSpPr txBox="1"/>
          <p:nvPr/>
        </p:nvSpPr>
        <p:spPr>
          <a:xfrm>
            <a:off x="1014984" y="708191"/>
            <a:ext cx="1044244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s-ES" sz="1800" b="1" i="0" u="none" strike="noStrike" baseline="0">
                <a:latin typeface="Arial" panose="020B0604020202020204" pitchFamily="34" charset="0"/>
              </a:rPr>
              <a:t>Denominació: </a:t>
            </a:r>
            <a:r>
              <a:rPr lang="es-ES" sz="3600" b="1" i="0" u="none" strike="noStrike" baseline="0">
                <a:solidFill>
                  <a:schemeClr val="accent1">
                    <a:lumMod val="50000"/>
                  </a:schemeClr>
                </a:solidFill>
                <a:latin typeface="ArialMT"/>
              </a:rPr>
              <a:t>Confecció i publicació de pàgines web</a:t>
            </a:r>
            <a:endParaRPr lang="es-ES" sz="1800" b="1" i="0" u="none" strike="noStrike" baseline="0">
              <a:solidFill>
                <a:schemeClr val="accent1">
                  <a:lumMod val="50000"/>
                </a:schemeClr>
              </a:solidFill>
              <a:latin typeface="ArialMT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324F2195-2F24-F1A1-4046-3223793C56CA}"/>
              </a:ext>
            </a:extLst>
          </p:cNvPr>
          <p:cNvSpPr txBox="1"/>
          <p:nvPr/>
        </p:nvSpPr>
        <p:spPr>
          <a:xfrm>
            <a:off x="4656000" y="1354522"/>
            <a:ext cx="28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a-ES" sz="1800" b="1" i="0" u="none" strike="noStrike" baseline="0">
                <a:latin typeface="Arial" panose="020B0604020202020204" pitchFamily="34" charset="0"/>
              </a:rPr>
              <a:t>Codi: </a:t>
            </a:r>
            <a:r>
              <a:rPr lang="ca-ES" sz="2000" b="1" i="0" u="none" strike="noStrike" baseline="0">
                <a:solidFill>
                  <a:srgbClr val="002060"/>
                </a:solidFill>
                <a:latin typeface="ArialMT"/>
              </a:rPr>
              <a:t>IFCD0110</a:t>
            </a:r>
            <a:endParaRPr lang="ca-ES" b="1">
              <a:solidFill>
                <a:srgbClr val="002060"/>
              </a:solidFill>
            </a:endParaRPr>
          </a:p>
        </p:txBody>
      </p:sp>
      <p:sp>
        <p:nvSpPr>
          <p:cNvPr id="52" name="CuadroTexto 51">
            <a:extLst>
              <a:ext uri="{FF2B5EF4-FFF2-40B4-BE49-F238E27FC236}">
                <a16:creationId xmlns:a16="http://schemas.microsoft.com/office/drawing/2014/main" id="{F8EA6E57-4E67-A755-2D0C-A586CDD6551E}"/>
              </a:ext>
            </a:extLst>
          </p:cNvPr>
          <p:cNvSpPr txBox="1"/>
          <p:nvPr/>
        </p:nvSpPr>
        <p:spPr>
          <a:xfrm>
            <a:off x="2448303" y="2026249"/>
            <a:ext cx="7946136" cy="830997"/>
          </a:xfrm>
          <a:prstGeom prst="rect">
            <a:avLst/>
          </a:prstGeom>
          <a:solidFill>
            <a:schemeClr val="accent2">
              <a:lumMod val="75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ca-ES"/>
            </a:defPPr>
            <a:lvl1pPr>
              <a:defRPr sz="2400" b="1" i="0" u="none" strike="noStrike" baseline="0">
                <a:solidFill>
                  <a:schemeClr val="bg1"/>
                </a:solidFill>
                <a:latin typeface="ArialMT"/>
              </a:defRPr>
            </a:lvl1pPr>
          </a:lstStyle>
          <a:p>
            <a:r>
              <a:rPr lang="es-ES"/>
              <a:t>MF0951_2: Integració de components de programari a pàgines web</a:t>
            </a:r>
          </a:p>
        </p:txBody>
      </p:sp>
      <p:sp>
        <p:nvSpPr>
          <p:cNvPr id="54" name="CuadroTexto 53">
            <a:extLst>
              <a:ext uri="{FF2B5EF4-FFF2-40B4-BE49-F238E27FC236}">
                <a16:creationId xmlns:a16="http://schemas.microsoft.com/office/drawing/2014/main" id="{443E904F-19DD-EBA5-4791-1AA7965B553E}"/>
              </a:ext>
            </a:extLst>
          </p:cNvPr>
          <p:cNvSpPr txBox="1"/>
          <p:nvPr/>
        </p:nvSpPr>
        <p:spPr>
          <a:xfrm>
            <a:off x="740662" y="2043015"/>
            <a:ext cx="176479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400" b="0" i="0" u="none" strike="noStrike" baseline="0">
                <a:latin typeface="ArialMT"/>
              </a:rPr>
              <a:t>(180 hores)</a:t>
            </a:r>
            <a:endParaRPr lang="ca-ES" sz="240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0EE88A0A-3A95-B199-576C-334CA865DAE6}"/>
              </a:ext>
            </a:extLst>
          </p:cNvPr>
          <p:cNvSpPr txBox="1"/>
          <p:nvPr/>
        </p:nvSpPr>
        <p:spPr>
          <a:xfrm>
            <a:off x="2448303" y="3305672"/>
            <a:ext cx="65151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1800" b="0" i="0" u="none" strike="noStrike" baseline="0">
                <a:latin typeface="ArialMT"/>
              </a:rPr>
              <a:t>● </a:t>
            </a:r>
            <a:r>
              <a:rPr lang="en-US" sz="1800" b="0" i="0" u="none" strike="noStrike" baseline="0">
                <a:latin typeface="ArialMT"/>
              </a:rPr>
              <a:t>UF1305: Programació amb llenguatges script a pàgines web </a:t>
            </a:r>
            <a:endParaRPr lang="ca-ES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3A4A758A-B1C6-3E68-3F9B-A37F827C1421}"/>
              </a:ext>
            </a:extLst>
          </p:cNvPr>
          <p:cNvSpPr txBox="1"/>
          <p:nvPr/>
        </p:nvSpPr>
        <p:spPr>
          <a:xfrm>
            <a:off x="2441808" y="4322086"/>
            <a:ext cx="747943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1800" b="0" i="0" u="none" strike="noStrike" baseline="0">
                <a:latin typeface="ArialMT"/>
              </a:rPr>
              <a:t>● </a:t>
            </a:r>
            <a:r>
              <a:rPr lang="ca-ES" sz="1800" b="0" i="0" u="none" strike="noStrike" baseline="0">
                <a:latin typeface="ArialMT"/>
              </a:rPr>
              <a:t>UF1306: Proves de les funcionalitats i optimització de pàgines web</a:t>
            </a:r>
            <a:endParaRPr lang="ca-ES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2F2C892B-0EC5-AC43-CA56-F8C56BF99A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9378" y="3032861"/>
            <a:ext cx="1002878" cy="1002878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E3B95DEC-236E-2B18-B179-EB9D802DC4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7724" y="4852614"/>
            <a:ext cx="1002878" cy="1002878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C936AD71-D32E-6211-E784-323391DEC1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2409" y="4852614"/>
            <a:ext cx="1002878" cy="1002878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EEEFA102-72D5-7BAA-D60E-5E453B0ABD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8387" y="4844241"/>
            <a:ext cx="723137" cy="1019623"/>
          </a:xfrm>
          <a:prstGeom prst="rect">
            <a:avLst/>
          </a:prstGeom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id="{B1C2B8AD-C96F-DB3F-9FDB-36A2DE39BCEA}"/>
              </a:ext>
            </a:extLst>
          </p:cNvPr>
          <p:cNvSpPr txBox="1"/>
          <p:nvPr/>
        </p:nvSpPr>
        <p:spPr>
          <a:xfrm>
            <a:off x="1212385" y="3290054"/>
            <a:ext cx="12930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u="none" strike="noStrike" baseline="0">
                <a:latin typeface="ArialMT"/>
              </a:rPr>
              <a:t>(90 hores)</a:t>
            </a:r>
            <a:endParaRPr lang="ca-ES"/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6C741800-05AB-325D-74D1-865CABAC257F}"/>
              </a:ext>
            </a:extLst>
          </p:cNvPr>
          <p:cNvSpPr txBox="1"/>
          <p:nvPr/>
        </p:nvSpPr>
        <p:spPr>
          <a:xfrm>
            <a:off x="1212385" y="4322086"/>
            <a:ext cx="12930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u="none" strike="noStrike" baseline="0">
                <a:latin typeface="ArialMT"/>
              </a:rPr>
              <a:t>(90 hores)</a:t>
            </a:r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750443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CuadroTexto 29">
            <a:extLst>
              <a:ext uri="{FF2B5EF4-FFF2-40B4-BE49-F238E27FC236}">
                <a16:creationId xmlns:a16="http://schemas.microsoft.com/office/drawing/2014/main" id="{11F99362-06B4-09D5-DF90-5CC60ED28489}"/>
              </a:ext>
            </a:extLst>
          </p:cNvPr>
          <p:cNvSpPr txBox="1"/>
          <p:nvPr/>
        </p:nvSpPr>
        <p:spPr>
          <a:xfrm>
            <a:off x="4417058" y="1858894"/>
            <a:ext cx="2148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webmaster</a:t>
            </a:r>
            <a:endParaRPr lang="ca-ES" sz="2800" b="1">
              <a:solidFill>
                <a:schemeClr val="bg1"/>
              </a:solidFill>
            </a:endParaRPr>
          </a:p>
        </p:txBody>
      </p: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D1C9F9C5-7B88-2629-E0D8-35ACA7BD607B}"/>
              </a:ext>
            </a:extLst>
          </p:cNvPr>
          <p:cNvCxnSpPr>
            <a:cxnSpLocks/>
          </p:cNvCxnSpPr>
          <p:nvPr/>
        </p:nvCxnSpPr>
        <p:spPr>
          <a:xfrm>
            <a:off x="4930602" y="2042771"/>
            <a:ext cx="2880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ángulo 3">
            <a:extLst>
              <a:ext uri="{FF2B5EF4-FFF2-40B4-BE49-F238E27FC236}">
                <a16:creationId xmlns:a16="http://schemas.microsoft.com/office/drawing/2014/main" id="{77CA483D-9CC0-D632-B6DF-CC48B3A51FB2}"/>
              </a:ext>
            </a:extLst>
          </p:cNvPr>
          <p:cNvSpPr/>
          <p:nvPr/>
        </p:nvSpPr>
        <p:spPr>
          <a:xfrm>
            <a:off x="0" y="-17831"/>
            <a:ext cx="12192000" cy="47749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>
              <a:solidFill>
                <a:srgbClr val="FF0000"/>
              </a:solidFill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887A267-5842-646C-BC23-37222DA48C54}"/>
              </a:ext>
            </a:extLst>
          </p:cNvPr>
          <p:cNvSpPr txBox="1"/>
          <p:nvPr/>
        </p:nvSpPr>
        <p:spPr>
          <a:xfrm>
            <a:off x="2590799" y="14084"/>
            <a:ext cx="6627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Perfils laborals</a:t>
            </a:r>
            <a:endParaRPr lang="ca-ES" b="1">
              <a:solidFill>
                <a:schemeClr val="bg1"/>
              </a:solidFill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341156D5-CA5C-6B8F-AA3E-C0535F82838B}"/>
              </a:ext>
            </a:extLst>
          </p:cNvPr>
          <p:cNvSpPr txBox="1"/>
          <p:nvPr/>
        </p:nvSpPr>
        <p:spPr>
          <a:xfrm>
            <a:off x="1014984" y="708191"/>
            <a:ext cx="1044244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s-ES" sz="1800" b="1" i="0" u="none" strike="noStrike" baseline="0">
                <a:latin typeface="Arial" panose="020B0604020202020204" pitchFamily="34" charset="0"/>
              </a:rPr>
              <a:t>Denominació: </a:t>
            </a:r>
            <a:r>
              <a:rPr lang="es-ES" sz="3600" b="1" i="0" u="none" strike="noStrike" baseline="0">
                <a:solidFill>
                  <a:schemeClr val="accent1">
                    <a:lumMod val="50000"/>
                  </a:schemeClr>
                </a:solidFill>
                <a:latin typeface="ArialMT"/>
              </a:rPr>
              <a:t>Confecció i publicació de pàgines web</a:t>
            </a:r>
            <a:endParaRPr lang="es-ES" sz="1800" b="1" i="0" u="none" strike="noStrike" baseline="0">
              <a:solidFill>
                <a:schemeClr val="accent1">
                  <a:lumMod val="50000"/>
                </a:schemeClr>
              </a:solidFill>
              <a:latin typeface="ArialMT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324F2195-2F24-F1A1-4046-3223793C56CA}"/>
              </a:ext>
            </a:extLst>
          </p:cNvPr>
          <p:cNvSpPr txBox="1"/>
          <p:nvPr/>
        </p:nvSpPr>
        <p:spPr>
          <a:xfrm>
            <a:off x="4656000" y="1354522"/>
            <a:ext cx="28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a-ES" sz="1800" b="1" i="0" u="none" strike="noStrike" baseline="0">
                <a:latin typeface="Arial" panose="020B0604020202020204" pitchFamily="34" charset="0"/>
              </a:rPr>
              <a:t>Codi: </a:t>
            </a:r>
            <a:r>
              <a:rPr lang="ca-ES" sz="2000" b="1" i="0" u="none" strike="noStrike" baseline="0">
                <a:solidFill>
                  <a:srgbClr val="002060"/>
                </a:solidFill>
                <a:latin typeface="ArialMT"/>
              </a:rPr>
              <a:t>IFCD0110</a:t>
            </a:r>
            <a:endParaRPr lang="ca-ES" b="1">
              <a:solidFill>
                <a:srgbClr val="002060"/>
              </a:solidFill>
            </a:endParaRPr>
          </a:p>
        </p:txBody>
      </p:sp>
      <p:sp>
        <p:nvSpPr>
          <p:cNvPr id="54" name="CuadroTexto 53">
            <a:extLst>
              <a:ext uri="{FF2B5EF4-FFF2-40B4-BE49-F238E27FC236}">
                <a16:creationId xmlns:a16="http://schemas.microsoft.com/office/drawing/2014/main" id="{443E904F-19DD-EBA5-4791-1AA7965B553E}"/>
              </a:ext>
            </a:extLst>
          </p:cNvPr>
          <p:cNvSpPr txBox="1"/>
          <p:nvPr/>
        </p:nvSpPr>
        <p:spPr>
          <a:xfrm>
            <a:off x="740662" y="2043015"/>
            <a:ext cx="176479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400" b="0" i="0" u="none" strike="noStrike" baseline="0">
                <a:latin typeface="ArialMT"/>
              </a:rPr>
              <a:t>(180 hores)</a:t>
            </a:r>
            <a:endParaRPr lang="ca-ES" sz="2400"/>
          </a:p>
        </p:txBody>
      </p:sp>
      <p:sp>
        <p:nvSpPr>
          <p:cNvPr id="56" name="CuadroTexto 55">
            <a:extLst>
              <a:ext uri="{FF2B5EF4-FFF2-40B4-BE49-F238E27FC236}">
                <a16:creationId xmlns:a16="http://schemas.microsoft.com/office/drawing/2014/main" id="{ECDFFE64-7921-162F-7C55-DD93BB135191}"/>
              </a:ext>
            </a:extLst>
          </p:cNvPr>
          <p:cNvSpPr txBox="1"/>
          <p:nvPr/>
        </p:nvSpPr>
        <p:spPr>
          <a:xfrm>
            <a:off x="2448303" y="2014896"/>
            <a:ext cx="7946136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ca-ES"/>
            </a:defPPr>
            <a:lvl1pPr>
              <a:defRPr sz="2400" b="1" i="0" u="none" strike="noStrike" baseline="0">
                <a:solidFill>
                  <a:schemeClr val="bg1"/>
                </a:solidFill>
                <a:latin typeface="ArialMT"/>
              </a:defRPr>
            </a:lvl1pPr>
          </a:lstStyle>
          <a:p>
            <a:r>
              <a:rPr lang="es-ES"/>
              <a:t>MF0952_2: Publicació de pàgines web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3763B897-A740-1F9A-6090-B8EA7AD260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8303" y="3059865"/>
            <a:ext cx="3238020" cy="738269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91968826-28E6-FC0A-5809-DE538138DA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764154"/>
            <a:ext cx="1329690" cy="132969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F4C87A50-B65A-C11E-3B8C-4CBC00307E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7843" y="2951131"/>
            <a:ext cx="1103623" cy="955738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232F828C-7CEF-8E53-A0A9-2F8B507F243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1628" y="2915732"/>
            <a:ext cx="1226350" cy="1066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868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77CA483D-9CC0-D632-B6DF-CC48B3A51FB2}"/>
              </a:ext>
            </a:extLst>
          </p:cNvPr>
          <p:cNvSpPr/>
          <p:nvPr/>
        </p:nvSpPr>
        <p:spPr>
          <a:xfrm>
            <a:off x="0" y="-17831"/>
            <a:ext cx="12192000" cy="47749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>
              <a:solidFill>
                <a:srgbClr val="FF0000"/>
              </a:solidFill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887A267-5842-646C-BC23-37222DA48C54}"/>
              </a:ext>
            </a:extLst>
          </p:cNvPr>
          <p:cNvSpPr txBox="1"/>
          <p:nvPr/>
        </p:nvSpPr>
        <p:spPr>
          <a:xfrm>
            <a:off x="2590799" y="14084"/>
            <a:ext cx="6627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Final</a:t>
            </a:r>
            <a:endParaRPr lang="ca-ES" b="1">
              <a:solidFill>
                <a:schemeClr val="bg1"/>
              </a:solidFill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341156D5-CA5C-6B8F-AA3E-C0535F82838B}"/>
              </a:ext>
            </a:extLst>
          </p:cNvPr>
          <p:cNvSpPr txBox="1"/>
          <p:nvPr/>
        </p:nvSpPr>
        <p:spPr>
          <a:xfrm>
            <a:off x="4462617" y="772199"/>
            <a:ext cx="306628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s-ES" sz="4800" b="1" i="0" u="none" strike="noStrike" baseline="0">
                <a:latin typeface="Arial" panose="020B0604020202020204" pitchFamily="34" charset="0"/>
              </a:rPr>
              <a:t> </a:t>
            </a:r>
            <a:r>
              <a:rPr lang="es-ES" sz="4800" b="1" i="0" u="none" strike="noStrike" baseline="0">
                <a:solidFill>
                  <a:schemeClr val="accent1">
                    <a:lumMod val="50000"/>
                  </a:schemeClr>
                </a:solidFill>
                <a:latin typeface="ArialMT"/>
              </a:rPr>
              <a:t>Resum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982F0751-1295-B8C5-457F-4980FFA36C3B}"/>
              </a:ext>
            </a:extLst>
          </p:cNvPr>
          <p:cNvSpPr txBox="1"/>
          <p:nvPr/>
        </p:nvSpPr>
        <p:spPr>
          <a:xfrm>
            <a:off x="859536" y="2029968"/>
            <a:ext cx="5815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/>
              <a:t>INTERNET</a:t>
            </a:r>
            <a:r>
              <a:rPr lang="es-ES" sz="2400"/>
              <a:t> i </a:t>
            </a:r>
            <a:r>
              <a:rPr lang="es-ES" sz="2400" b="1"/>
              <a:t>WEB</a:t>
            </a:r>
            <a:r>
              <a:rPr lang="es-ES" sz="2400"/>
              <a:t> són coses diferents.</a:t>
            </a:r>
            <a:endParaRPr lang="ca-ES" sz="240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F2579250-1CA7-8D59-745C-E0150770D4C7}"/>
              </a:ext>
            </a:extLst>
          </p:cNvPr>
          <p:cNvSpPr txBox="1"/>
          <p:nvPr/>
        </p:nvSpPr>
        <p:spPr>
          <a:xfrm>
            <a:off x="3218688" y="2573340"/>
            <a:ext cx="73822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>
                <a:highlight>
                  <a:srgbClr val="FFFF00"/>
                </a:highlight>
              </a:rPr>
              <a:t>La WEB és el conjunt mundial de documents interconnectats mitjançant enllaços</a:t>
            </a:r>
            <a:r>
              <a:rPr lang="es-ES" sz="2400"/>
              <a:t>.</a:t>
            </a:r>
          </a:p>
          <a:p>
            <a:r>
              <a:rPr lang="es-ES" sz="2400"/>
              <a:t>En aquest sentit vídeos i audios són tipus de documents.</a:t>
            </a:r>
            <a:endParaRPr lang="ca-ES" sz="240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637FE33-2D6F-ACBE-2C02-6AB40C97D42E}"/>
              </a:ext>
            </a:extLst>
          </p:cNvPr>
          <p:cNvSpPr txBox="1"/>
          <p:nvPr/>
        </p:nvSpPr>
        <p:spPr>
          <a:xfrm>
            <a:off x="3218688" y="4005149"/>
            <a:ext cx="73822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>
                <a:highlight>
                  <a:srgbClr val="FFFF00"/>
                </a:highlight>
              </a:rPr>
              <a:t>INTERNET és la tecnología que permet la comunicación entre màquines a través del món</a:t>
            </a:r>
            <a:r>
              <a:rPr lang="es-ES" sz="2400"/>
              <a:t>.</a:t>
            </a:r>
          </a:p>
          <a:p>
            <a:r>
              <a:rPr lang="es-ES" sz="2400"/>
              <a:t>Inclou cablejats, antenes, routers, etc.</a:t>
            </a:r>
            <a:endParaRPr lang="ca-ES" sz="2400"/>
          </a:p>
        </p:txBody>
      </p:sp>
    </p:spTree>
    <p:extLst>
      <p:ext uri="{BB962C8B-B14F-4D97-AF65-F5344CB8AC3E}">
        <p14:creationId xmlns:p14="http://schemas.microsoft.com/office/powerpoint/2010/main" val="1476641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77CA483D-9CC0-D632-B6DF-CC48B3A51FB2}"/>
              </a:ext>
            </a:extLst>
          </p:cNvPr>
          <p:cNvSpPr/>
          <p:nvPr/>
        </p:nvSpPr>
        <p:spPr>
          <a:xfrm>
            <a:off x="0" y="-17831"/>
            <a:ext cx="12192000" cy="47749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>
              <a:solidFill>
                <a:srgbClr val="FF0000"/>
              </a:solidFill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887A267-5842-646C-BC23-37222DA48C54}"/>
              </a:ext>
            </a:extLst>
          </p:cNvPr>
          <p:cNvSpPr txBox="1"/>
          <p:nvPr/>
        </p:nvSpPr>
        <p:spPr>
          <a:xfrm>
            <a:off x="2590799" y="14084"/>
            <a:ext cx="6627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Final</a:t>
            </a:r>
            <a:endParaRPr lang="ca-ES" b="1">
              <a:solidFill>
                <a:schemeClr val="bg1"/>
              </a:solidFill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341156D5-CA5C-6B8F-AA3E-C0535F82838B}"/>
              </a:ext>
            </a:extLst>
          </p:cNvPr>
          <p:cNvSpPr txBox="1"/>
          <p:nvPr/>
        </p:nvSpPr>
        <p:spPr>
          <a:xfrm>
            <a:off x="4462617" y="772199"/>
            <a:ext cx="306628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s-ES" sz="4800" b="1" i="0" u="none" strike="noStrike" baseline="0">
                <a:latin typeface="Arial" panose="020B0604020202020204" pitchFamily="34" charset="0"/>
              </a:rPr>
              <a:t> </a:t>
            </a:r>
            <a:r>
              <a:rPr lang="es-ES" sz="4800" b="1" i="0" u="none" strike="noStrike" baseline="0">
                <a:solidFill>
                  <a:schemeClr val="accent1">
                    <a:lumMod val="50000"/>
                  </a:schemeClr>
                </a:solidFill>
                <a:latin typeface="ArialMT"/>
              </a:rPr>
              <a:t>Resum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982F0751-1295-B8C5-457F-4980FFA36C3B}"/>
              </a:ext>
            </a:extLst>
          </p:cNvPr>
          <p:cNvSpPr txBox="1"/>
          <p:nvPr/>
        </p:nvSpPr>
        <p:spPr>
          <a:xfrm>
            <a:off x="890014" y="2027254"/>
            <a:ext cx="104119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/>
              <a:t>La tecnología està en </a:t>
            </a:r>
            <a:r>
              <a:rPr lang="es-ES" sz="3200" b="1" u="sng"/>
              <a:t>continua evolución i creixement</a:t>
            </a:r>
            <a:r>
              <a:rPr lang="es-ES" sz="3200"/>
              <a:t>.</a:t>
            </a:r>
            <a:endParaRPr lang="ca-ES" sz="320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F2579250-1CA7-8D59-745C-E0150770D4C7}"/>
              </a:ext>
            </a:extLst>
          </p:cNvPr>
          <p:cNvSpPr txBox="1"/>
          <p:nvPr/>
        </p:nvSpPr>
        <p:spPr>
          <a:xfrm>
            <a:off x="859536" y="2967335"/>
            <a:ext cx="9994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/>
              <a:t>Per això haurem d’estar sempre disposats a </a:t>
            </a:r>
            <a:r>
              <a:rPr lang="es-ES" sz="2800" u="sng">
                <a:highlight>
                  <a:srgbClr val="FFFF00"/>
                </a:highlight>
              </a:rPr>
              <a:t>aprendre</a:t>
            </a:r>
            <a:r>
              <a:rPr lang="es-ES" sz="2800"/>
              <a:t> i </a:t>
            </a:r>
            <a:r>
              <a:rPr lang="es-ES" sz="2800" u="sng">
                <a:highlight>
                  <a:srgbClr val="FFFF00"/>
                </a:highlight>
              </a:rPr>
              <a:t>reaprendre</a:t>
            </a:r>
            <a:r>
              <a:rPr lang="es-ES" sz="2800"/>
              <a:t>. </a:t>
            </a:r>
            <a:endParaRPr lang="ca-ES" sz="280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637FE33-2D6F-ACBE-2C02-6AB40C97D42E}"/>
              </a:ext>
            </a:extLst>
          </p:cNvPr>
          <p:cNvSpPr txBox="1"/>
          <p:nvPr/>
        </p:nvSpPr>
        <p:spPr>
          <a:xfrm>
            <a:off x="890014" y="3845861"/>
            <a:ext cx="7382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>
                <a:highlight>
                  <a:srgbClr val="FFFF00"/>
                </a:highlight>
              </a:rPr>
              <a:t>Aprendre</a:t>
            </a:r>
            <a:r>
              <a:rPr lang="es-ES" sz="3200"/>
              <a:t> coses noves.</a:t>
            </a:r>
            <a:endParaRPr lang="ca-ES" sz="320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A9D0B1CC-1C28-5F2D-0497-31201238F891}"/>
              </a:ext>
            </a:extLst>
          </p:cNvPr>
          <p:cNvSpPr txBox="1"/>
          <p:nvPr/>
        </p:nvSpPr>
        <p:spPr>
          <a:xfrm>
            <a:off x="890014" y="4785942"/>
            <a:ext cx="87050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>
                <a:highlight>
                  <a:srgbClr val="FFFF00"/>
                </a:highlight>
              </a:rPr>
              <a:t>Reaprendre</a:t>
            </a:r>
            <a:r>
              <a:rPr lang="es-ES" sz="3200"/>
              <a:t> el que ja sabiem per a fer-ho millor.</a:t>
            </a:r>
            <a:endParaRPr lang="ca-ES" sz="3200"/>
          </a:p>
        </p:txBody>
      </p:sp>
    </p:spTree>
    <p:extLst>
      <p:ext uri="{BB962C8B-B14F-4D97-AF65-F5344CB8AC3E}">
        <p14:creationId xmlns:p14="http://schemas.microsoft.com/office/powerpoint/2010/main" val="3384977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77CA483D-9CC0-D632-B6DF-CC48B3A51FB2}"/>
              </a:ext>
            </a:extLst>
          </p:cNvPr>
          <p:cNvSpPr/>
          <p:nvPr/>
        </p:nvSpPr>
        <p:spPr>
          <a:xfrm>
            <a:off x="0" y="-17831"/>
            <a:ext cx="12192000" cy="47749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>
              <a:solidFill>
                <a:srgbClr val="FF0000"/>
              </a:solidFill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887A267-5842-646C-BC23-37222DA48C54}"/>
              </a:ext>
            </a:extLst>
          </p:cNvPr>
          <p:cNvSpPr txBox="1"/>
          <p:nvPr/>
        </p:nvSpPr>
        <p:spPr>
          <a:xfrm>
            <a:off x="2590799" y="14084"/>
            <a:ext cx="6627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Final</a:t>
            </a:r>
            <a:endParaRPr lang="ca-ES" b="1">
              <a:solidFill>
                <a:schemeClr val="bg1"/>
              </a:solidFill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341156D5-CA5C-6B8F-AA3E-C0535F82838B}"/>
              </a:ext>
            </a:extLst>
          </p:cNvPr>
          <p:cNvSpPr txBox="1"/>
          <p:nvPr/>
        </p:nvSpPr>
        <p:spPr>
          <a:xfrm>
            <a:off x="3700272" y="2655863"/>
            <a:ext cx="479145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s-ES" sz="3600" b="1" i="0" u="none" strike="noStrike" baseline="0">
                <a:latin typeface="Arial" panose="020B0604020202020204" pitchFamily="34" charset="0"/>
              </a:rPr>
              <a:t> </a:t>
            </a:r>
            <a:r>
              <a:rPr lang="es-ES" sz="6000" b="1" i="0" u="none" strike="noStrike" baseline="0">
                <a:solidFill>
                  <a:schemeClr val="accent1">
                    <a:lumMod val="50000"/>
                  </a:schemeClr>
                </a:solidFill>
                <a:latin typeface="ArialMT"/>
              </a:rPr>
              <a:t>Preguntes ?</a:t>
            </a:r>
            <a:endParaRPr lang="es-ES" sz="3600" b="1" i="0" u="none" strike="noStrike" baseline="0">
              <a:solidFill>
                <a:schemeClr val="accent1">
                  <a:lumMod val="50000"/>
                </a:schemeClr>
              </a:solidFill>
              <a:latin typeface="ArialMT"/>
            </a:endParaRPr>
          </a:p>
        </p:txBody>
      </p:sp>
    </p:spTree>
    <p:extLst>
      <p:ext uri="{BB962C8B-B14F-4D97-AF65-F5344CB8AC3E}">
        <p14:creationId xmlns:p14="http://schemas.microsoft.com/office/powerpoint/2010/main" val="300364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2861</TotalTime>
  <Words>956</Words>
  <Application>Microsoft Office PowerPoint</Application>
  <PresentationFormat>Panorámica</PresentationFormat>
  <Paragraphs>223</Paragraphs>
  <Slides>30</Slides>
  <Notes>9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5" baseType="lpstr">
      <vt:lpstr>Arial</vt:lpstr>
      <vt:lpstr>ArialMT</vt:lpstr>
      <vt:lpstr>Calibri</vt:lpstr>
      <vt:lpstr>Calibri Light</vt:lpstr>
      <vt:lpstr>Tema de Office</vt:lpstr>
      <vt:lpstr>Evolució de la tecnologia</vt:lpstr>
      <vt:lpstr>Evolució de la tecnologia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Ferran</dc:creator>
  <cp:lastModifiedBy>Ferran</cp:lastModifiedBy>
  <cp:revision>26</cp:revision>
  <dcterms:created xsi:type="dcterms:W3CDTF">2023-01-18T19:37:51Z</dcterms:created>
  <dcterms:modified xsi:type="dcterms:W3CDTF">2023-02-21T14:50:02Z</dcterms:modified>
</cp:coreProperties>
</file>