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jpg" ContentType="image/jpe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81" r:id="rId1"/>
  </p:sldMasterIdLst>
  <p:notesMasterIdLst>
    <p:notesMasterId r:id="rId12"/>
  </p:notesMasterIdLst>
  <p:sldIdLst>
    <p:sldId id="256" r:id="rId2"/>
    <p:sldId id="288" r:id="rId3"/>
    <p:sldId id="275" r:id="rId4"/>
    <p:sldId id="289" r:id="rId5"/>
    <p:sldId id="290" r:id="rId6"/>
    <p:sldId id="291" r:id="rId7"/>
    <p:sldId id="292" r:id="rId8"/>
    <p:sldId id="293" r:id="rId9"/>
    <p:sldId id="294" r:id="rId10"/>
    <p:sldId id="295" r:id="rId11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88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FFFFCC"/>
    <a:srgbClr val="FFCCCC"/>
    <a:srgbClr val="CCFFCC"/>
    <a:srgbClr val="FF9900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20000" autoAdjust="0"/>
    <p:restoredTop sz="91696" autoAdjust="0"/>
  </p:normalViewPr>
  <p:slideViewPr>
    <p:cSldViewPr snapToGrid="0" showGuides="1">
      <p:cViewPr varScale="1">
        <p:scale>
          <a:sx n="78" d="100"/>
          <a:sy n="78" d="100"/>
        </p:scale>
        <p:origin x="1392" y="72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encabezad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3" name="Marcador de fech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3069D368-D4AE-49DC-B7A4-AC817321A3CC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Marcador de imagen de diapositiva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a-ES"/>
          </a:p>
        </p:txBody>
      </p:sp>
      <p:sp>
        <p:nvSpPr>
          <p:cNvPr id="5" name="Marcador de nota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ca-ES"/>
          </a:p>
        </p:txBody>
      </p:sp>
      <p:sp>
        <p:nvSpPr>
          <p:cNvPr id="6" name="Marcador de pie de página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a-ES"/>
          </a:p>
        </p:txBody>
      </p:sp>
      <p:sp>
        <p:nvSpPr>
          <p:cNvPr id="7" name="Marcador de número de diapositiva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A33823B-BEB0-4440-AC1E-51A63F28C9AF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24307374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ca-ES" dirty="0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1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891234962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Marcador de imagen de diapositiva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Marcador de nota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s-ES"/>
              <a:t>L’esquema client servidor tenia esperes entre peticions i respostes</a:t>
            </a:r>
            <a:endParaRPr lang="ca-ES"/>
          </a:p>
        </p:txBody>
      </p:sp>
      <p:sp>
        <p:nvSpPr>
          <p:cNvPr id="4" name="Marcador de número de diapositiva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A33823B-BEB0-4440-AC1E-51A63F28C9AF}" type="slidenum">
              <a:rPr lang="ca-ES" smtClean="0"/>
              <a:t>2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670375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914400" y="1803405"/>
            <a:ext cx="7315200" cy="1825096"/>
          </a:xfrm>
        </p:spPr>
        <p:txBody>
          <a:bodyPr anchor="b">
            <a:normAutofit/>
          </a:bodyPr>
          <a:lstStyle>
            <a:lvl1pPr algn="l">
              <a:defRPr sz="6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914400" y="3632201"/>
            <a:ext cx="7315200" cy="685800"/>
          </a:xfrm>
        </p:spPr>
        <p:txBody>
          <a:bodyPr>
            <a:normAutofit/>
          </a:bodyPr>
          <a:lstStyle>
            <a:lvl1pPr marL="0" indent="0" algn="l">
              <a:buNone/>
              <a:defRPr sz="20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s-ES"/>
              <a:t>Haga clic para modificar el estilo de subtítulo del patrón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932170" y="4323845"/>
            <a:ext cx="2297429" cy="365125"/>
          </a:xfrm>
        </p:spPr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914400" y="4323846"/>
            <a:ext cx="4880610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6057900" y="1430867"/>
            <a:ext cx="2171700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06837673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804665495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4"/>
            <a:ext cx="7955280" cy="2801935"/>
          </a:xfrm>
        </p:spPr>
        <p:txBody>
          <a:bodyPr anchor="b">
            <a:normAutofit/>
          </a:bodyPr>
          <a:lstStyle>
            <a:lvl1pPr algn="r">
              <a:defRPr sz="40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3641726"/>
            <a:ext cx="7955281" cy="1354134"/>
          </a:xfrm>
        </p:spPr>
        <p:txBody>
          <a:bodyPr>
            <a:normAutofit/>
          </a:bodyPr>
          <a:lstStyle>
            <a:lvl1pPr marL="0" indent="0" algn="r">
              <a:buNone/>
              <a:defRPr sz="22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3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93397389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594360" y="2194560"/>
            <a:ext cx="3910579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2099" y="2194560"/>
            <a:ext cx="3907540" cy="4069080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33166503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171700" y="762000"/>
            <a:ext cx="6377940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21279" y="2183802"/>
            <a:ext cx="3683659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94359" y="3132667"/>
            <a:ext cx="3910579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869018" y="2183802"/>
            <a:ext cx="3680621" cy="823912"/>
          </a:xfrm>
        </p:spPr>
        <p:txBody>
          <a:bodyPr anchor="b">
            <a:normAutofit/>
          </a:bodyPr>
          <a:lstStyle>
            <a:lvl1pPr marL="0" indent="0">
              <a:buNone/>
              <a:defRPr sz="28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2098" y="3132667"/>
            <a:ext cx="3907541" cy="3130973"/>
          </a:xfrm>
        </p:spPr>
        <p:txBody>
          <a:bodyPr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91621334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992926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4423202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308610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886200" y="746760"/>
            <a:ext cx="4663440" cy="5516880"/>
          </a:xfrm>
        </p:spPr>
        <p:txBody>
          <a:bodyPr anchor="ctr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308610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77778146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1524000"/>
            <a:ext cx="4075730" cy="1600200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877524" y="751242"/>
            <a:ext cx="3674234" cy="5512398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3124200"/>
            <a:ext cx="4075730" cy="3139440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212585607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Imagen panorámic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55" y="4697361"/>
            <a:ext cx="7956482" cy="81935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94355" y="977035"/>
            <a:ext cx="7950260" cy="3406972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594360" y="5516716"/>
            <a:ext cx="7955280" cy="746924"/>
          </a:xfrm>
        </p:spPr>
        <p:txBody>
          <a:bodyPr/>
          <a:lstStyle>
            <a:lvl1pPr marL="0" indent="0" algn="l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47988203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ítulo y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594360" y="753533"/>
            <a:ext cx="7955280" cy="2802467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3649134"/>
            <a:ext cx="7772400" cy="1330852"/>
          </a:xfrm>
        </p:spPr>
        <p:txBody>
          <a:bodyPr anchor="ctr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0083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Cita con descrip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14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68351" y="753534"/>
            <a:ext cx="7613650" cy="2756234"/>
          </a:xfrm>
        </p:spPr>
        <p:txBody>
          <a:bodyPr anchor="ctr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3"/>
          </p:nvPr>
        </p:nvSpPr>
        <p:spPr>
          <a:xfrm>
            <a:off x="977899" y="3509768"/>
            <a:ext cx="7194552" cy="444443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800" y="4174597"/>
            <a:ext cx="7778752" cy="821265"/>
          </a:xfrm>
        </p:spPr>
        <p:txBody>
          <a:bodyPr anchor="ctr">
            <a:normAutofit/>
          </a:bodyPr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9438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  <p:sp>
        <p:nvSpPr>
          <p:cNvPr id="13" name="TextBox 12"/>
          <p:cNvSpPr txBox="1"/>
          <p:nvPr/>
        </p:nvSpPr>
        <p:spPr>
          <a:xfrm>
            <a:off x="231458" y="80772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/>
            <a:r>
              <a:rPr lang="en-US" sz="8000" dirty="0">
                <a:solidFill>
                  <a:schemeClr val="tx1"/>
                </a:solidFill>
                <a:effectLst/>
              </a:rPr>
              <a:t>“</a:t>
            </a:r>
          </a:p>
        </p:txBody>
      </p:sp>
      <p:sp>
        <p:nvSpPr>
          <p:cNvPr id="14" name="TextBox 13"/>
          <p:cNvSpPr txBox="1"/>
          <p:nvPr/>
        </p:nvSpPr>
        <p:spPr>
          <a:xfrm>
            <a:off x="8146733" y="3021330"/>
            <a:ext cx="4572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>
              <a:spcBef>
                <a:spcPct val="0"/>
              </a:spcBef>
              <a:buNone/>
              <a:defRPr sz="3200" b="0" cap="all">
                <a:ln w="3175" cmpd="sng">
                  <a:noFill/>
                </a:ln>
                <a:effectLst>
                  <a:glow rad="38100">
                    <a:schemeClr val="bg1">
                      <a:lumMod val="65000"/>
                      <a:lumOff val="35000"/>
                      <a:alpha val="40000"/>
                    </a:schemeClr>
                  </a:glow>
                  <a:outerShdw blurRad="28575" dist="38100" dir="14040000" algn="tl" rotWithShape="0">
                    <a:srgbClr val="000000">
                      <a:alpha val="25000"/>
                    </a:srgbClr>
                  </a:outerShdw>
                </a:effectLst>
              </a:defRPr>
            </a:lvl1pPr>
            <a:lvl2pPr>
              <a:defRPr>
                <a:solidFill>
                  <a:schemeClr val="tx2"/>
                </a:solidFill>
              </a:defRPr>
            </a:lvl2pPr>
            <a:lvl3pPr>
              <a:defRPr>
                <a:solidFill>
                  <a:schemeClr val="tx2"/>
                </a:solidFill>
              </a:defRPr>
            </a:lvl3pPr>
            <a:lvl4pPr>
              <a:defRPr>
                <a:solidFill>
                  <a:schemeClr val="tx2"/>
                </a:solidFill>
              </a:defRPr>
            </a:lvl4pPr>
            <a:lvl5pPr>
              <a:defRPr>
                <a:solidFill>
                  <a:schemeClr val="tx2"/>
                </a:solidFill>
              </a:defRPr>
            </a:lvl5pPr>
            <a:lvl6pPr>
              <a:defRPr>
                <a:solidFill>
                  <a:schemeClr val="tx2"/>
                </a:solidFill>
              </a:defRPr>
            </a:lvl6pPr>
            <a:lvl7pPr>
              <a:defRPr>
                <a:solidFill>
                  <a:schemeClr val="tx2"/>
                </a:solidFill>
              </a:defRPr>
            </a:lvl7pPr>
            <a:lvl8pPr>
              <a:defRPr>
                <a:solidFill>
                  <a:schemeClr val="tx2"/>
                </a:solidFill>
              </a:defRPr>
            </a:lvl8pPr>
            <a:lvl9pPr>
              <a:defRPr>
                <a:solidFill>
                  <a:schemeClr val="tx2"/>
                </a:solidFill>
              </a:defRPr>
            </a:lvl9pPr>
          </a:lstStyle>
          <a:p>
            <a:pPr lvl="0" algn="r"/>
            <a:r>
              <a:rPr lang="en-US" sz="8000" dirty="0">
                <a:solidFill>
                  <a:schemeClr val="tx1"/>
                </a:solidFill>
                <a:effectLst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val="2375419590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preserve="1">
  <p:cSld name="Tarjeta de nomb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1124702"/>
            <a:ext cx="7774782" cy="2511835"/>
          </a:xfrm>
        </p:spPr>
        <p:txBody>
          <a:bodyPr anchor="b"/>
          <a:lstStyle>
            <a:lvl1pPr algn="l">
              <a:defRPr sz="3200"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5792" y="3648316"/>
            <a:ext cx="7773608" cy="999885"/>
          </a:xfrm>
        </p:spPr>
        <p:txBody>
          <a:bodyPr anchor="t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>
          <a:xfrm>
            <a:off x="5562176" y="378884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594360" y="378884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146885677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Title 1"/>
          <p:cNvSpPr>
            <a:spLocks noGrp="1"/>
          </p:cNvSpPr>
          <p:nvPr>
            <p:ph type="title"/>
          </p:nvPr>
        </p:nvSpPr>
        <p:spPr>
          <a:xfrm>
            <a:off x="2171701" y="762000"/>
            <a:ext cx="6377939" cy="1303867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7" name="Text Placeholder 2"/>
          <p:cNvSpPr>
            <a:spLocks noGrp="1"/>
          </p:cNvSpPr>
          <p:nvPr>
            <p:ph type="body" idx="1"/>
          </p:nvPr>
        </p:nvSpPr>
        <p:spPr>
          <a:xfrm>
            <a:off x="594361" y="2202080"/>
            <a:ext cx="2560320" cy="617320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8" name="Text Placeholder 3"/>
          <p:cNvSpPr>
            <a:spLocks noGrp="1"/>
          </p:cNvSpPr>
          <p:nvPr>
            <p:ph type="body" sz="half" idx="15"/>
          </p:nvPr>
        </p:nvSpPr>
        <p:spPr>
          <a:xfrm>
            <a:off x="59436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9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302237" y="2201333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0" name="Text Placeholder 3"/>
          <p:cNvSpPr>
            <a:spLocks noGrp="1"/>
          </p:cNvSpPr>
          <p:nvPr>
            <p:ph type="body" sz="half" idx="16"/>
          </p:nvPr>
        </p:nvSpPr>
        <p:spPr>
          <a:xfrm>
            <a:off x="3300781" y="2904068"/>
            <a:ext cx="2560320" cy="3359572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1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89319" y="2192866"/>
            <a:ext cx="2560320" cy="626534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12" name="Text Placeholder 3"/>
          <p:cNvSpPr>
            <a:spLocks noGrp="1"/>
          </p:cNvSpPr>
          <p:nvPr>
            <p:ph type="body" sz="half" idx="17"/>
          </p:nvPr>
        </p:nvSpPr>
        <p:spPr>
          <a:xfrm>
            <a:off x="5989320" y="2904564"/>
            <a:ext cx="2560320" cy="3359079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306155384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Columna de imagen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Title 1"/>
          <p:cNvSpPr>
            <a:spLocks noGrp="1"/>
          </p:cNvSpPr>
          <p:nvPr>
            <p:ph type="title"/>
          </p:nvPr>
        </p:nvSpPr>
        <p:spPr>
          <a:xfrm>
            <a:off x="2171702" y="762000"/>
            <a:ext cx="6381984" cy="1295400"/>
          </a:xfrm>
        </p:spPr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19" name="Text Placeholder 2"/>
          <p:cNvSpPr>
            <a:spLocks noGrp="1"/>
          </p:cNvSpPr>
          <p:nvPr>
            <p:ph type="body" idx="1"/>
          </p:nvPr>
        </p:nvSpPr>
        <p:spPr>
          <a:xfrm>
            <a:off x="594360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0" name="Picture Placeholder 2"/>
          <p:cNvSpPr>
            <a:spLocks noGrp="1" noChangeAspect="1"/>
          </p:cNvSpPr>
          <p:nvPr>
            <p:ph type="pic" idx="15"/>
          </p:nvPr>
        </p:nvSpPr>
        <p:spPr>
          <a:xfrm>
            <a:off x="594360" y="2331720"/>
            <a:ext cx="2560320" cy="1507300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1" name="Text Placeholder 3"/>
          <p:cNvSpPr>
            <a:spLocks noGrp="1"/>
          </p:cNvSpPr>
          <p:nvPr>
            <p:ph type="body" sz="half" idx="18"/>
          </p:nvPr>
        </p:nvSpPr>
        <p:spPr>
          <a:xfrm>
            <a:off x="594360" y="4796103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2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3291873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3" name="Picture Placeholder 2"/>
          <p:cNvSpPr>
            <a:spLocks noGrp="1" noChangeAspect="1"/>
          </p:cNvSpPr>
          <p:nvPr>
            <p:ph type="pic" idx="21"/>
          </p:nvPr>
        </p:nvSpPr>
        <p:spPr>
          <a:xfrm>
            <a:off x="3291872" y="2331720"/>
            <a:ext cx="2560320" cy="1509862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4" name="Text Placeholder 3"/>
          <p:cNvSpPr>
            <a:spLocks noGrp="1"/>
          </p:cNvSpPr>
          <p:nvPr>
            <p:ph type="body" sz="half" idx="19"/>
          </p:nvPr>
        </p:nvSpPr>
        <p:spPr>
          <a:xfrm>
            <a:off x="3290858" y="4796102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5" name="Text Placeholder 4"/>
          <p:cNvSpPr>
            <a:spLocks noGrp="1"/>
          </p:cNvSpPr>
          <p:nvPr>
            <p:ph type="body" sz="quarter" idx="13"/>
          </p:nvPr>
        </p:nvSpPr>
        <p:spPr>
          <a:xfrm>
            <a:off x="5993365" y="4113340"/>
            <a:ext cx="2560320" cy="682765"/>
          </a:xfrm>
        </p:spPr>
        <p:txBody>
          <a:bodyPr anchor="b">
            <a:noAutofit/>
          </a:bodyPr>
          <a:lstStyle>
            <a:lvl1pPr marL="0" indent="0">
              <a:buNone/>
              <a:defRPr sz="2400" b="0">
                <a:solidFill>
                  <a:schemeClr val="tx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26" name="Picture Placeholder 2"/>
          <p:cNvSpPr>
            <a:spLocks noGrp="1" noChangeAspect="1"/>
          </p:cNvSpPr>
          <p:nvPr>
            <p:ph type="pic" idx="22"/>
          </p:nvPr>
        </p:nvSpPr>
        <p:spPr>
          <a:xfrm>
            <a:off x="5993364" y="2331721"/>
            <a:ext cx="2560320" cy="1508919"/>
          </a:xfrm>
          <a:prstGeom prst="roundRect">
            <a:avLst>
              <a:gd name="adj" fmla="val 0"/>
            </a:avLst>
          </a:prstGeom>
          <a:effectLst>
            <a:outerShdw blurRad="50800" dist="50800" dir="5400000" algn="tl" rotWithShape="0">
              <a:srgbClr val="000000">
                <a:alpha val="43000"/>
              </a:srgbClr>
            </a:outerShdw>
          </a:effectLst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es-ES"/>
              <a:t>Haga clic en el icono para agregar una imagen</a:t>
            </a:r>
            <a:endParaRPr lang="en-US" dirty="0"/>
          </a:p>
        </p:txBody>
      </p:sp>
      <p:sp>
        <p:nvSpPr>
          <p:cNvPr id="27" name="Text Placeholder 3"/>
          <p:cNvSpPr>
            <a:spLocks noGrp="1"/>
          </p:cNvSpPr>
          <p:nvPr>
            <p:ph type="body" sz="half" idx="20"/>
          </p:nvPr>
        </p:nvSpPr>
        <p:spPr>
          <a:xfrm>
            <a:off x="5993272" y="4796100"/>
            <a:ext cx="2560320" cy="1467537"/>
          </a:xfrm>
        </p:spPr>
        <p:txBody>
          <a:bodyPr anchor="t">
            <a:normAutofit/>
          </a:bodyPr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/>
              <a:t>Haga clic para modificar los estilos de texto del patrón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956754715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2194560"/>
            <a:ext cx="7955280" cy="4069080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9691434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BTM.png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4995862"/>
            <a:ext cx="9144000" cy="1862138"/>
          </a:xfrm>
          <a:prstGeom prst="rect">
            <a:avLst/>
          </a:prstGeom>
        </p:spPr>
      </p:pic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06590" y="747183"/>
            <a:ext cx="1543050" cy="4248675"/>
          </a:xfrm>
        </p:spPr>
        <p:txBody>
          <a:bodyPr vert="eaVert"/>
          <a:lstStyle>
            <a:lvl1pPr algn="l">
              <a:defRPr/>
            </a:lvl1pPr>
          </a:lstStyle>
          <a:p>
            <a:r>
              <a:rPr lang="es-ES"/>
              <a:t>Haga clic para modificar el estilo de título del patrón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594360" y="746126"/>
            <a:ext cx="6278035" cy="4249732"/>
          </a:xfrm>
        </p:spPr>
        <p:txBody>
          <a:bodyPr vert="eaVert"/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5562176" y="381001"/>
            <a:ext cx="2183130" cy="365125"/>
          </a:xfrm>
        </p:spPr>
        <p:txBody>
          <a:bodyPr/>
          <a:lstStyle>
            <a:lvl1pPr algn="r">
              <a:defRPr/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94360" y="381001"/>
            <a:ext cx="4830656" cy="365125"/>
          </a:xfrm>
        </p:spPr>
        <p:txBody>
          <a:bodyPr/>
          <a:lstStyle/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7882466" y="381001"/>
            <a:ext cx="667174" cy="365125"/>
          </a:xfrm>
        </p:spPr>
        <p:txBody>
          <a:bodyPr/>
          <a:lstStyle/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3503532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image" Target="../media/image1.png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Picture 7" descr="C2-HD-TOP.png"/>
          <p:cNvPicPr>
            <a:picLocks noChangeAspect="1"/>
          </p:cNvPicPr>
          <p:nvPr/>
        </p:nvPicPr>
        <p:blipFill>
          <a:blip r:embed="rId1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9144000" cy="1081088"/>
          </a:xfrm>
          <a:prstGeom prst="rect">
            <a:avLst/>
          </a:prstGeom>
        </p:spPr>
      </p:pic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171700" y="764373"/>
            <a:ext cx="6377940" cy="1293028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dirty="0"/>
              <a:t>Haga clic para modificar el estilo de título del patrón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594360" y="2194560"/>
            <a:ext cx="7955280" cy="406908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/>
              <a:t>Haga clic para modificar los estilos de texto del patrón</a:t>
            </a:r>
          </a:p>
          <a:p>
            <a:pPr lvl="1"/>
            <a:r>
              <a:rPr lang="es-ES"/>
              <a:t>Segundo nivel</a:t>
            </a:r>
          </a:p>
          <a:p>
            <a:pPr lvl="2"/>
            <a:r>
              <a:rPr lang="es-ES"/>
              <a:t>Tercer nivel</a:t>
            </a:r>
          </a:p>
          <a:p>
            <a:pPr lvl="3"/>
            <a:r>
              <a:rPr lang="es-ES"/>
              <a:t>Cuarto nivel</a:t>
            </a:r>
          </a:p>
          <a:p>
            <a:pPr lvl="4"/>
            <a:r>
              <a:rPr lang="es-ES"/>
              <a:t>Quinto nivel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412230" y="6356351"/>
            <a:ext cx="21374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653AEA-854F-4189-B47D-D24064D588FB}" type="datetimeFigureOut">
              <a:rPr lang="ca-ES" smtClean="0"/>
              <a:t>13/6/2024</a:t>
            </a:fld>
            <a:endParaRPr lang="ca-E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594360" y="6355846"/>
            <a:ext cx="568071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a-E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72250" y="381001"/>
            <a:ext cx="197739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05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9B7762-8228-4917-A7C0-80EA987D1BC3}" type="slidenum">
              <a:rPr lang="ca-ES" smtClean="0"/>
              <a:t>‹Nº›</a:t>
            </a:fld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257764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82" r:id="rId1"/>
    <p:sldLayoutId id="2147483783" r:id="rId2"/>
    <p:sldLayoutId id="2147483784" r:id="rId3"/>
    <p:sldLayoutId id="2147483785" r:id="rId4"/>
    <p:sldLayoutId id="2147483786" r:id="rId5"/>
    <p:sldLayoutId id="2147483787" r:id="rId6"/>
    <p:sldLayoutId id="2147483788" r:id="rId7"/>
    <p:sldLayoutId id="2147483789" r:id="rId8"/>
    <p:sldLayoutId id="2147483790" r:id="rId9"/>
    <p:sldLayoutId id="2147483791" r:id="rId10"/>
    <p:sldLayoutId id="2147483792" r:id="rId11"/>
    <p:sldLayoutId id="2147483793" r:id="rId12"/>
    <p:sldLayoutId id="2147483794" r:id="rId13"/>
    <p:sldLayoutId id="2147483795" r:id="rId14"/>
    <p:sldLayoutId id="2147483796" r:id="rId15"/>
    <p:sldLayoutId id="2147483797" r:id="rId16"/>
    <p:sldLayoutId id="2147483798" r:id="rId17"/>
  </p:sldLayoutIdLst>
  <p:txStyles>
    <p:titleStyle>
      <a:lvl1pPr algn="r" defTabSz="914400" rtl="0" eaLnBrk="1" latinLnBrk="0" hangingPunct="1">
        <a:lnSpc>
          <a:spcPct val="90000"/>
        </a:lnSpc>
        <a:spcBef>
          <a:spcPct val="0"/>
        </a:spcBef>
        <a:buNone/>
        <a:defRPr sz="4000" kern="1200" cap="all" baseline="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2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6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4.jp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>
            <a:extLst>
              <a:ext uri="{FF2B5EF4-FFF2-40B4-BE49-F238E27FC236}">
                <a16:creationId xmlns:a16="http://schemas.microsoft.com/office/drawing/2014/main" id="{EEA106B8-1F26-4568-93A5-69459AC3FEC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0" y="1359429"/>
            <a:ext cx="7315200" cy="1945745"/>
          </a:xfrm>
        </p:spPr>
        <p:txBody>
          <a:bodyPr>
            <a:noAutofit/>
          </a:bodyPr>
          <a:lstStyle/>
          <a:p>
            <a:r>
              <a:rPr lang="es-ES" sz="4400"/>
              <a:t>Sistemes de comunicació:</a:t>
            </a:r>
            <a:br>
              <a:rPr lang="es-ES" sz="4400"/>
            </a:br>
            <a:r>
              <a:rPr lang="es-ES" sz="3200" cap="none"/>
              <a:t>Arquitectura de Internet</a:t>
            </a:r>
            <a:endParaRPr lang="ca-ES" sz="4400" dirty="0"/>
          </a:p>
        </p:txBody>
      </p:sp>
      <p:sp>
        <p:nvSpPr>
          <p:cNvPr id="3" name="Subtítulo 2">
            <a:extLst>
              <a:ext uri="{FF2B5EF4-FFF2-40B4-BE49-F238E27FC236}">
                <a16:creationId xmlns:a16="http://schemas.microsoft.com/office/drawing/2014/main" id="{7D434074-5207-4CDB-B5A5-98F26B94729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914400" y="4157929"/>
            <a:ext cx="7315200" cy="685800"/>
          </a:xfrm>
        </p:spPr>
        <p:txBody>
          <a:bodyPr>
            <a:normAutofit lnSpcReduction="10000"/>
          </a:bodyPr>
          <a:lstStyle/>
          <a:p>
            <a:r>
              <a:rPr lang="es-ES" sz="2400"/>
              <a:t>MF0493: Implantació d’aplicacions web en entorns internet, intranet i extranet</a:t>
            </a:r>
            <a:endParaRPr lang="ca-ES" sz="2400" dirty="0"/>
          </a:p>
        </p:txBody>
      </p:sp>
      <p:pic>
        <p:nvPicPr>
          <p:cNvPr id="5" name="Imagen 4">
            <a:extLst>
              <a:ext uri="{FF2B5EF4-FFF2-40B4-BE49-F238E27FC236}">
                <a16:creationId xmlns:a16="http://schemas.microsoft.com/office/drawing/2014/main" id="{59AB6235-219B-4596-933E-7B18B88F40E7}"/>
              </a:ext>
            </a:extLst>
          </p:cNvPr>
          <p:cNvPicPr>
            <a:picLocks noChangeAspect="1"/>
          </p:cNvPicPr>
          <p:nvPr/>
        </p:nvPicPr>
        <p:blipFill>
          <a:blip r:embed="rId3" cstate="hq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7833636" y="1322774"/>
            <a:ext cx="2042945" cy="360000"/>
          </a:xfrm>
          <a:prstGeom prst="rect">
            <a:avLst/>
          </a:prstGeom>
        </p:spPr>
      </p:pic>
      <p:pic>
        <p:nvPicPr>
          <p:cNvPr id="7" name="Imagen 6">
            <a:extLst>
              <a:ext uri="{FF2B5EF4-FFF2-40B4-BE49-F238E27FC236}">
                <a16:creationId xmlns:a16="http://schemas.microsoft.com/office/drawing/2014/main" id="{99F36989-4B19-4A99-BF83-47DC326ABEB5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6200000">
            <a:off x="8341450" y="5714100"/>
            <a:ext cx="1027318" cy="360000"/>
          </a:xfrm>
          <a:prstGeom prst="rect">
            <a:avLst/>
          </a:prstGeom>
        </p:spPr>
      </p:pic>
      <p:sp>
        <p:nvSpPr>
          <p:cNvPr id="4" name="CuadroTexto 3">
            <a:extLst>
              <a:ext uri="{FF2B5EF4-FFF2-40B4-BE49-F238E27FC236}">
                <a16:creationId xmlns:a16="http://schemas.microsoft.com/office/drawing/2014/main" id="{12F8070C-1B69-BB57-F415-9ACBDA64526A}"/>
              </a:ext>
            </a:extLst>
          </p:cNvPr>
          <p:cNvSpPr txBox="1"/>
          <p:nvPr/>
        </p:nvSpPr>
        <p:spPr>
          <a:xfrm rot="16200000">
            <a:off x="7788406" y="3597025"/>
            <a:ext cx="21240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Ferran Parellada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373777474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med" p14:dur="700">
        <p:fade/>
      </p:transition>
    </mc:Choice>
    <mc:Fallback xmlns="">
      <p:transition spd="med">
        <p:fade/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232095" y="301569"/>
            <a:ext cx="5111430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Elements de la comunicació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9" name="Imagen 8">
            <a:extLst>
              <a:ext uri="{FF2B5EF4-FFF2-40B4-BE49-F238E27FC236}">
                <a16:creationId xmlns:a16="http://schemas.microsoft.com/office/drawing/2014/main" id="{224F5668-9C92-E11B-23CB-776ABC7980B6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1671637" y="1452562"/>
            <a:ext cx="5629275" cy="39528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88185211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579161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Arquitectura de capes: model OSI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7" name="Imagen 6">
            <a:extLst>
              <a:ext uri="{FF2B5EF4-FFF2-40B4-BE49-F238E27FC236}">
                <a16:creationId xmlns:a16="http://schemas.microsoft.com/office/drawing/2014/main" id="{9E82FC7B-8112-75FE-C58D-1E743C01022C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39979" y="895350"/>
            <a:ext cx="3713171" cy="56007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2420269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70298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Arquitectura de capes: model TCP/IP - OSI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13CD1C52-C082-A5E7-84F6-F692918C54E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76225" y="1150139"/>
            <a:ext cx="8343900" cy="4935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35868181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70298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Arquitectura de capes: model TCP/IP - OSI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537A70C4-4AE3-D07D-B6FE-88D5858BFAC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90550" y="1235523"/>
            <a:ext cx="7962900" cy="483225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13569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70298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Arquitectura de capes: model TCP/IP</a:t>
            </a:r>
            <a:endParaRPr lang="ca-ES" sz="2800">
              <a:solidFill>
                <a:schemeClr val="bg1"/>
              </a:solidFill>
            </a:endParaRPr>
          </a:p>
        </p:txBody>
      </p:sp>
      <p:pic>
        <p:nvPicPr>
          <p:cNvPr id="2" name="Imagen 1">
            <a:extLst>
              <a:ext uri="{FF2B5EF4-FFF2-40B4-BE49-F238E27FC236}">
                <a16:creationId xmlns:a16="http://schemas.microsoft.com/office/drawing/2014/main" id="{694BBD7E-4EA4-3765-A4C3-653F9C27A32D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14400" y="1762125"/>
            <a:ext cx="7315200" cy="3333750"/>
          </a:xfrm>
          <a:prstGeom prst="rect">
            <a:avLst/>
          </a:prstGeom>
        </p:spPr>
      </p:pic>
      <p:sp>
        <p:nvSpPr>
          <p:cNvPr id="6" name="CuadroTexto 5">
            <a:extLst>
              <a:ext uri="{FF2B5EF4-FFF2-40B4-BE49-F238E27FC236}">
                <a16:creationId xmlns:a16="http://schemas.microsoft.com/office/drawing/2014/main" id="{4C0A681D-0932-58CC-2EC9-A0B0BC17EFE7}"/>
              </a:ext>
            </a:extLst>
          </p:cNvPr>
          <p:cNvSpPr txBox="1"/>
          <p:nvPr/>
        </p:nvSpPr>
        <p:spPr>
          <a:xfrm>
            <a:off x="2314575" y="1044488"/>
            <a:ext cx="4371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Transmissió de la informació per la xarxa</a:t>
            </a:r>
            <a:endParaRPr lang="ca-ES"/>
          </a:p>
        </p:txBody>
      </p:sp>
    </p:spTree>
    <p:extLst>
      <p:ext uri="{BB962C8B-B14F-4D97-AF65-F5344CB8AC3E}">
        <p14:creationId xmlns:p14="http://schemas.microsoft.com/office/powerpoint/2010/main" val="1570968695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70298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Arquitectura de capes: model TCP/IP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5" name="CuadroTexto 4">
            <a:extLst>
              <a:ext uri="{FF2B5EF4-FFF2-40B4-BE49-F238E27FC236}">
                <a16:creationId xmlns:a16="http://schemas.microsoft.com/office/drawing/2014/main" id="{ACF10849-EF84-F18A-DECB-D47EA8853103}"/>
              </a:ext>
            </a:extLst>
          </p:cNvPr>
          <p:cNvSpPr txBox="1"/>
          <p:nvPr/>
        </p:nvSpPr>
        <p:spPr>
          <a:xfrm>
            <a:off x="2314575" y="1044488"/>
            <a:ext cx="437197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Transmissió de la informació per la xarxa</a:t>
            </a:r>
            <a:endParaRPr lang="ca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35E7076-945B-210E-71ED-5E5C2D21056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104900" y="1413820"/>
            <a:ext cx="7219949" cy="511218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122264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23816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Direccions IP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5CD0C0F5-0B89-1241-CD18-4562AC98A606}"/>
              </a:ext>
            </a:extLst>
          </p:cNvPr>
          <p:cNvSpPr txBox="1"/>
          <p:nvPr/>
        </p:nvSpPr>
        <p:spPr>
          <a:xfrm>
            <a:off x="1067214" y="1524000"/>
            <a:ext cx="6858000" cy="34778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000"/>
              <a:t>La dirección IP es una etiqueta numérica, por ejemplo "192.0.10.1" que identifica, de manera lógica y jerárquica, a una interfaz en la red (elemento de comunicación/conexión) de un dispositivo (computadora, laptop, teléfono inteligente) que utilice el Protocolo de Internet (Internet Protocol) o que corresponde al nivel de red del modelo TCP/IP.1​</a:t>
            </a:r>
          </a:p>
          <a:p>
            <a:endParaRPr lang="es-ES" sz="2000"/>
          </a:p>
          <a:p>
            <a:r>
              <a:rPr lang="es-ES" sz="2000"/>
              <a:t>Una dirección IP tiene dos funciones principales: identificación de la interfaz de red y direccionamiento para su ubicación. </a:t>
            </a:r>
            <a:endParaRPr lang="ca-ES" sz="2000"/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10159F-0B2D-27CC-CADA-44F5F4402D9D}"/>
              </a:ext>
            </a:extLst>
          </p:cNvPr>
          <p:cNvSpPr txBox="1"/>
          <p:nvPr/>
        </p:nvSpPr>
        <p:spPr>
          <a:xfrm>
            <a:off x="0" y="6581060"/>
            <a:ext cx="70008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000"/>
              <a:t>https://es.wikipedia.org/wiki/Direcci%C3%B3n_IP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138D9E0-B7E0-DE36-A5CD-126E906E6C81}"/>
              </a:ext>
            </a:extLst>
          </p:cNvPr>
          <p:cNvSpPr txBox="1"/>
          <p:nvPr/>
        </p:nvSpPr>
        <p:spPr>
          <a:xfrm>
            <a:off x="6620289" y="5149334"/>
            <a:ext cx="1304925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i="1"/>
              <a:t>Wikipèdia</a:t>
            </a:r>
            <a:endParaRPr lang="ca-ES" i="1"/>
          </a:p>
        </p:txBody>
      </p:sp>
    </p:spTree>
    <p:extLst>
      <p:ext uri="{BB962C8B-B14F-4D97-AF65-F5344CB8AC3E}">
        <p14:creationId xmlns:p14="http://schemas.microsoft.com/office/powerpoint/2010/main" val="185755964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238166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>
                <a:solidFill>
                  <a:schemeClr val="bg1"/>
                </a:solidFill>
              </a:rPr>
              <a:t>Direccions IP</a:t>
            </a:r>
            <a:endParaRPr lang="ca-ES" sz="280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10159F-0B2D-27CC-CADA-44F5F4402D9D}"/>
              </a:ext>
            </a:extLst>
          </p:cNvPr>
          <p:cNvSpPr txBox="1"/>
          <p:nvPr/>
        </p:nvSpPr>
        <p:spPr>
          <a:xfrm>
            <a:off x="0" y="6581060"/>
            <a:ext cx="70008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000"/>
              <a:t>https://es.wikipedia.org/wiki/Direccion_IP</a:t>
            </a:r>
          </a:p>
        </p:txBody>
      </p:sp>
      <p:sp>
        <p:nvSpPr>
          <p:cNvPr id="7" name="CuadroTexto 6">
            <a:extLst>
              <a:ext uri="{FF2B5EF4-FFF2-40B4-BE49-F238E27FC236}">
                <a16:creationId xmlns:a16="http://schemas.microsoft.com/office/drawing/2014/main" id="{F138D9E0-B7E0-DE36-A5CD-126E906E6C81}"/>
              </a:ext>
            </a:extLst>
          </p:cNvPr>
          <p:cNvSpPr txBox="1"/>
          <p:nvPr/>
        </p:nvSpPr>
        <p:spPr>
          <a:xfrm>
            <a:off x="614362" y="4586242"/>
            <a:ext cx="745372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/>
              <a:t>Direccions reservades:</a:t>
            </a:r>
          </a:p>
          <a:p>
            <a:r>
              <a:rPr lang="es-ES"/>
              <a:t>0.0.0.0 Reservades per a identificació local</a:t>
            </a:r>
          </a:p>
          <a:p>
            <a:r>
              <a:rPr lang="es-ES"/>
              <a:t>127.x.x.x Reservades per a la propia màquina</a:t>
            </a:r>
            <a:endParaRPr lang="ca-ES"/>
          </a:p>
        </p:txBody>
      </p:sp>
      <p:pic>
        <p:nvPicPr>
          <p:cNvPr id="3" name="Imagen 2">
            <a:extLst>
              <a:ext uri="{FF2B5EF4-FFF2-40B4-BE49-F238E27FC236}">
                <a16:creationId xmlns:a16="http://schemas.microsoft.com/office/drawing/2014/main" id="{025C4FDB-1132-7121-4493-2AB7E0D61DE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1487" y="1339334"/>
            <a:ext cx="8201025" cy="28479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18219127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uadroTexto 3">
            <a:extLst>
              <a:ext uri="{FF2B5EF4-FFF2-40B4-BE49-F238E27FC236}">
                <a16:creationId xmlns:a16="http://schemas.microsoft.com/office/drawing/2014/main" id="{4C3F684E-008C-5321-C9D3-43E2DE47ED03}"/>
              </a:ext>
            </a:extLst>
          </p:cNvPr>
          <p:cNvSpPr txBox="1"/>
          <p:nvPr/>
        </p:nvSpPr>
        <p:spPr>
          <a:xfrm>
            <a:off x="361536" y="232515"/>
            <a:ext cx="4603754" cy="523220"/>
          </a:xfrm>
          <a:prstGeom prst="rect">
            <a:avLst/>
          </a:prstGeom>
          <a:solidFill>
            <a:schemeClr val="tx1"/>
          </a:solidFill>
        </p:spPr>
        <p:txBody>
          <a:bodyPr wrap="square" rtlCol="0">
            <a:spAutoFit/>
          </a:bodyPr>
          <a:lstStyle/>
          <a:p>
            <a:r>
              <a:rPr lang="es-ES" sz="2800" dirty="0" err="1">
                <a:solidFill>
                  <a:schemeClr val="bg1"/>
                </a:solidFill>
              </a:rPr>
              <a:t>Direccions</a:t>
            </a:r>
            <a:r>
              <a:rPr lang="es-ES" sz="2800" dirty="0">
                <a:solidFill>
                  <a:schemeClr val="bg1"/>
                </a:solidFill>
              </a:rPr>
              <a:t> IP: </a:t>
            </a:r>
            <a:r>
              <a:rPr lang="es-ES" sz="2800" i="1" dirty="0">
                <a:solidFill>
                  <a:schemeClr val="bg1"/>
                </a:solidFill>
              </a:rPr>
              <a:t>localhost</a:t>
            </a:r>
            <a:endParaRPr lang="ca-ES" sz="2800" i="1" dirty="0">
              <a:solidFill>
                <a:schemeClr val="bg1"/>
              </a:solidFill>
            </a:endParaRPr>
          </a:p>
        </p:txBody>
      </p:sp>
      <p:sp>
        <p:nvSpPr>
          <p:cNvPr id="6" name="CuadroTexto 5">
            <a:extLst>
              <a:ext uri="{FF2B5EF4-FFF2-40B4-BE49-F238E27FC236}">
                <a16:creationId xmlns:a16="http://schemas.microsoft.com/office/drawing/2014/main" id="{B010159F-0B2D-27CC-CADA-44F5F4402D9D}"/>
              </a:ext>
            </a:extLst>
          </p:cNvPr>
          <p:cNvSpPr txBox="1"/>
          <p:nvPr/>
        </p:nvSpPr>
        <p:spPr>
          <a:xfrm>
            <a:off x="0" y="6581060"/>
            <a:ext cx="7000875" cy="24622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a-ES" sz="1000"/>
              <a:t>https://es.wikipedia.org/wiki/Direccion_IP</a:t>
            </a:r>
          </a:p>
        </p:txBody>
      </p:sp>
      <p:sp>
        <p:nvSpPr>
          <p:cNvPr id="2" name="CuadroTexto 1">
            <a:extLst>
              <a:ext uri="{FF2B5EF4-FFF2-40B4-BE49-F238E27FC236}">
                <a16:creationId xmlns:a16="http://schemas.microsoft.com/office/drawing/2014/main" id="{3FC17425-8EBF-4B70-93FE-C8BA05FCA23F}"/>
              </a:ext>
            </a:extLst>
          </p:cNvPr>
          <p:cNvSpPr txBox="1"/>
          <p:nvPr/>
        </p:nvSpPr>
        <p:spPr>
          <a:xfrm>
            <a:off x="540774" y="1902426"/>
            <a:ext cx="7648634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s-ES" sz="2800" b="1" dirty="0"/>
              <a:t>¿Qué es </a:t>
            </a:r>
            <a:r>
              <a:rPr lang="es-ES" sz="2800" b="1" i="1" dirty="0">
                <a:solidFill>
                  <a:srgbClr val="FF0000"/>
                </a:solidFill>
              </a:rPr>
              <a:t>localhost</a:t>
            </a:r>
            <a:r>
              <a:rPr lang="es-ES" sz="2800" b="1" dirty="0"/>
              <a:t>?</a:t>
            </a:r>
            <a:br>
              <a:rPr lang="es-ES" sz="2800" b="1" dirty="0"/>
            </a:br>
            <a:endParaRPr lang="es-ES" sz="2800" b="1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localhost es un nombre reservado que tienen todas las computadoras, </a:t>
            </a:r>
            <a:r>
              <a:rPr lang="es-ES" i="1" dirty="0" err="1"/>
              <a:t>routers</a:t>
            </a:r>
            <a:r>
              <a:rPr lang="es-ES" dirty="0"/>
              <a:t> o dispositivos independientemente de que dispongan o no de una tarjeta de red.</a:t>
            </a:r>
            <a:br>
              <a:rPr lang="es-ES" dirty="0"/>
            </a:b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Sirve para crear una </a:t>
            </a:r>
            <a:r>
              <a:rPr lang="es-ES" b="1" dirty="0">
                <a:solidFill>
                  <a:srgbClr val="FF0000"/>
                </a:solidFill>
              </a:rPr>
              <a:t>red virtual</a:t>
            </a:r>
            <a:r>
              <a:rPr lang="es-ES" dirty="0"/>
              <a:t>, que se puede utilizar para pruebas y desarrollo de código o para educación, ya que </a:t>
            </a:r>
            <a:r>
              <a:rPr lang="es-ES" b="1" dirty="0">
                <a:solidFill>
                  <a:srgbClr val="FF0000"/>
                </a:solidFill>
              </a:rPr>
              <a:t>la transmisión de datos tiene destino el propio host</a:t>
            </a:r>
            <a:r>
              <a:rPr lang="es-ES" dirty="0"/>
              <a:t>.</a:t>
            </a:r>
            <a:br>
              <a:rPr lang="es-ES" dirty="0"/>
            </a:br>
            <a:endParaRPr lang="es-ES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s-ES" dirty="0"/>
              <a:t>Tiene asignada la dirección: </a:t>
            </a:r>
            <a:r>
              <a:rPr lang="es-ES" sz="2400" b="1" dirty="0">
                <a:solidFill>
                  <a:srgbClr val="FF0000"/>
                </a:solidFill>
              </a:rPr>
              <a:t>127.0.0.1</a:t>
            </a:r>
            <a:endParaRPr lang="es-ES" b="1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79268551"/>
      </p:ext>
    </p:extLst>
  </p:cSld>
  <p:clrMapOvr>
    <a:masterClrMapping/>
  </p:clrMapOvr>
</p:sld>
</file>

<file path=ppt/theme/theme1.xml><?xml version="1.0" encoding="utf-8"?>
<a:theme xmlns:a="http://schemas.openxmlformats.org/drawingml/2006/main" name="Estela de condensación">
  <a:themeElements>
    <a:clrScheme name="Estela de condensación">
      <a:dk1>
        <a:sysClr val="windowText" lastClr="000000"/>
      </a:dk1>
      <a:lt1>
        <a:sysClr val="window" lastClr="FFFFFF"/>
      </a:lt1>
      <a:dk2>
        <a:srgbClr val="454545"/>
      </a:dk2>
      <a:lt2>
        <a:srgbClr val="DADADA"/>
      </a:lt2>
      <a:accent1>
        <a:srgbClr val="E5224E"/>
      </a:accent1>
      <a:accent2>
        <a:srgbClr val="9D074E"/>
      </a:accent2>
      <a:accent3>
        <a:srgbClr val="7F2294"/>
      </a:accent3>
      <a:accent4>
        <a:srgbClr val="8D65EA"/>
      </a:accent4>
      <a:accent5>
        <a:srgbClr val="588FE2"/>
      </a:accent5>
      <a:accent6>
        <a:srgbClr val="127CA4"/>
      </a:accent6>
      <a:hlink>
        <a:srgbClr val="FB4AB6"/>
      </a:hlink>
      <a:folHlink>
        <a:srgbClr val="F98FE9"/>
      </a:folHlink>
    </a:clrScheme>
    <a:fontScheme name="Arial">
      <a:maj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ajorFont>
      <a:minorFont>
        <a:latin typeface="Arial" panose="020B0604020202020204"/>
        <a:ea typeface=""/>
        <a:cs typeface=""/>
        <a:font script="Jpan" typeface="ＭＳ Ｐゴシック"/>
        <a:font script="Hang" typeface="굴림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tela de condensación">
      <a:fillStyleLst>
        <a:solidFill>
          <a:schemeClr val="phClr"/>
        </a:solidFill>
        <a:gradFill rotWithShape="1">
          <a:gsLst>
            <a:gs pos="0">
              <a:schemeClr val="phClr">
                <a:tint val="69000"/>
                <a:alpha val="100000"/>
                <a:satMod val="109000"/>
                <a:lumMod val="110000"/>
              </a:schemeClr>
            </a:gs>
            <a:gs pos="52000">
              <a:schemeClr val="phClr">
                <a:tint val="74000"/>
                <a:satMod val="100000"/>
                <a:lumMod val="104000"/>
              </a:schemeClr>
            </a:gs>
            <a:gs pos="100000">
              <a:schemeClr val="phClr">
                <a:tint val="78000"/>
                <a:satMod val="100000"/>
                <a:lumMod val="100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6000"/>
                <a:satMod val="100000"/>
                <a:lumMod val="104000"/>
              </a:schemeClr>
            </a:gs>
            <a:gs pos="78000">
              <a:schemeClr val="phClr">
                <a:shade val="100000"/>
                <a:satMod val="110000"/>
                <a:lumMod val="10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2700" cap="flat" cmpd="sng" algn="ctr">
          <a:solidFill>
            <a:schemeClr val="phClr"/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/>
          <a:scene3d>
            <a:camera prst="orthographicFront">
              <a:rot lat="0" lon="0" rev="0"/>
            </a:camera>
            <a:lightRig rig="threePt" dir="t"/>
          </a:scene3d>
          <a:sp3d>
            <a:bevelT w="25400" h="12700"/>
          </a:sp3d>
        </a:effectStyle>
        <a:effectStyle>
          <a:effectLst>
            <a:outerShdw blurRad="57150" dist="19050" dir="5400000" algn="ctr" rotWithShape="0">
              <a:srgbClr val="000000">
                <a:alpha val="48000"/>
              </a:srgbClr>
            </a:outerShdw>
          </a:effectLst>
          <a:scene3d>
            <a:camera prst="orthographicFront">
              <a:rot lat="0" lon="0" rev="0"/>
            </a:camera>
            <a:lightRig rig="threePt" dir="t"/>
          </a:scene3d>
          <a:sp3d>
            <a:bevelT w="50800" h="25400"/>
          </a:sp3d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hade val="98000"/>
                <a:satMod val="150000"/>
                <a:lumMod val="102000"/>
              </a:schemeClr>
            </a:gs>
            <a:gs pos="50000">
              <a:schemeClr val="phClr">
                <a:tint val="98000"/>
                <a:shade val="90000"/>
                <a:satMod val="13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Vapor Trail" id="{4FDF2955-7D9C-493C-B9F9-C205151B46CD}" vid="{6DB8EB18-3657-4051-A897-2ED38832359E}"/>
    </a:ext>
  </a:extLst>
</a:theme>
</file>

<file path=ppt/theme/theme2.xml><?xml version="1.0" encoding="utf-8"?>
<a:theme xmlns:a="http://schemas.openxmlformats.org/drawingml/2006/main" name="Tema d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TM04033937[[fn=Estela de condensación]]</Template>
  <TotalTime>1912</TotalTime>
  <Words>335</Words>
  <Application>Microsoft Office PowerPoint</Application>
  <PresentationFormat>Presentación en pantalla (4:3)</PresentationFormat>
  <Paragraphs>31</Paragraphs>
  <Slides>10</Slides>
  <Notes>2</Notes>
  <HiddenSlides>0</HiddenSlides>
  <MMClips>0</MMClips>
  <ScaleCrop>false</ScaleCrop>
  <HeadingPairs>
    <vt:vector size="6" baseType="variant">
      <vt:variant>
        <vt:lpstr>Fuentes usadas</vt:lpstr>
      </vt:variant>
      <vt:variant>
        <vt:i4>2</vt:i4>
      </vt:variant>
      <vt:variant>
        <vt:lpstr>Tema</vt:lpstr>
      </vt:variant>
      <vt:variant>
        <vt:i4>1</vt:i4>
      </vt:variant>
      <vt:variant>
        <vt:lpstr>Títulos de diapositiva</vt:lpstr>
      </vt:variant>
      <vt:variant>
        <vt:i4>10</vt:i4>
      </vt:variant>
    </vt:vector>
  </HeadingPairs>
  <TitlesOfParts>
    <vt:vector size="13" baseType="lpstr">
      <vt:lpstr>Arial</vt:lpstr>
      <vt:lpstr>Calibri</vt:lpstr>
      <vt:lpstr>Estela de condensación</vt:lpstr>
      <vt:lpstr>Sistemes de comunicació: Arquitectura de Internet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Confección y publicación de páginas web</dc:title>
  <dc:creator>Ferran Par</dc:creator>
  <cp:lastModifiedBy>Matins</cp:lastModifiedBy>
  <cp:revision>46</cp:revision>
  <dcterms:created xsi:type="dcterms:W3CDTF">2022-04-25T09:38:43Z</dcterms:created>
  <dcterms:modified xsi:type="dcterms:W3CDTF">2024-06-13T07:06:41Z</dcterms:modified>
</cp:coreProperties>
</file>